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notesSlides/notesSlide5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8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9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0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notesSlides/notesSlide12.xml" ContentType="application/vnd.openxmlformats-officedocument.presentationml.notesSlide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1063" r:id="rId2"/>
    <p:sldId id="1354" r:id="rId3"/>
    <p:sldId id="1357" r:id="rId4"/>
    <p:sldId id="1335" r:id="rId5"/>
    <p:sldId id="1870" r:id="rId6"/>
    <p:sldId id="1869" r:id="rId7"/>
    <p:sldId id="1366" r:id="rId8"/>
    <p:sldId id="1371" r:id="rId9"/>
    <p:sldId id="1373" r:id="rId10"/>
    <p:sldId id="1855" r:id="rId11"/>
    <p:sldId id="1856" r:id="rId12"/>
    <p:sldId id="1372" r:id="rId13"/>
    <p:sldId id="1850" r:id="rId14"/>
    <p:sldId id="1873" r:id="rId15"/>
    <p:sldId id="1851" r:id="rId16"/>
    <p:sldId id="1852" r:id="rId17"/>
    <p:sldId id="1848" r:id="rId18"/>
    <p:sldId id="1874" r:id="rId19"/>
    <p:sldId id="1872" r:id="rId20"/>
    <p:sldId id="1866" r:id="rId21"/>
    <p:sldId id="1865" r:id="rId22"/>
    <p:sldId id="1875" r:id="rId23"/>
    <p:sldId id="1876" r:id="rId24"/>
    <p:sldId id="1105" r:id="rId25"/>
  </p:sldIdLst>
  <p:sldSz cx="10693400" cy="6859588"/>
  <p:notesSz cx="6805613" cy="9939338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  <p:embeddedFont>
      <p:font typeface="나눔고딕" panose="020D0604000000000000" pitchFamily="50" charset="-127"/>
      <p:regular r:id="rId36"/>
      <p:bold r:id="rId37"/>
    </p:embeddedFont>
    <p:embeddedFont>
      <p:font typeface="맑은 고딕" panose="020B0503020000020004" pitchFamily="50" charset="-127"/>
      <p:regular r:id="rId38"/>
      <p:bold r:id="rId39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8544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57086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35630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14173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92715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71258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49800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28343" algn="l" defTabSz="957086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537A321-DB37-4156-81B3-06031090CC29}">
          <p14:sldIdLst>
            <p14:sldId id="1063"/>
            <p14:sldId id="1354"/>
            <p14:sldId id="1357"/>
            <p14:sldId id="1335"/>
            <p14:sldId id="1870"/>
          </p14:sldIdLst>
        </p14:section>
        <p14:section name="A안 화면" id="{6D419F69-065A-44CF-AD29-C4F4A1FAECD4}">
          <p14:sldIdLst>
            <p14:sldId id="1869"/>
            <p14:sldId id="1366"/>
            <p14:sldId id="1371"/>
            <p14:sldId id="1373"/>
            <p14:sldId id="1855"/>
            <p14:sldId id="1856"/>
            <p14:sldId id="1372"/>
            <p14:sldId id="1850"/>
            <p14:sldId id="1873"/>
            <p14:sldId id="1851"/>
            <p14:sldId id="1852"/>
            <p14:sldId id="1848"/>
            <p14:sldId id="1874"/>
          </p14:sldIdLst>
        </p14:section>
        <p14:section name="B안 화면" id="{842D8727-E2F3-45A0-A6D8-75582444A178}">
          <p14:sldIdLst>
            <p14:sldId id="1872"/>
            <p14:sldId id="1866"/>
            <p14:sldId id="1865"/>
            <p14:sldId id="1875"/>
            <p14:sldId id="1876"/>
            <p14:sldId id="11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42">
          <p15:clr>
            <a:srgbClr val="A4A3A4"/>
          </p15:clr>
        </p15:guide>
        <p15:guide id="2" pos="2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7"/>
    <a:srgbClr val="0052A4"/>
    <a:srgbClr val="000000"/>
    <a:srgbClr val="FFFFCC"/>
    <a:srgbClr val="F9FBFD"/>
    <a:srgbClr val="ECF1F8"/>
    <a:srgbClr val="00B0F0"/>
    <a:srgbClr val="FF3333"/>
    <a:srgbClr val="FF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30" autoAdjust="0"/>
    <p:restoredTop sz="96201" autoAdjust="0"/>
  </p:normalViewPr>
  <p:slideViewPr>
    <p:cSldViewPr showGuides="1">
      <p:cViewPr>
        <p:scale>
          <a:sx n="118" d="100"/>
          <a:sy n="118" d="100"/>
        </p:scale>
        <p:origin x="840" y="-204"/>
      </p:cViewPr>
      <p:guideLst>
        <p:guide orient="horz" pos="2342"/>
        <p:guide pos="283"/>
      </p:guideLst>
    </p:cSldViewPr>
  </p:slideViewPr>
  <p:outlineViewPr>
    <p:cViewPr>
      <p:scale>
        <a:sx n="33" d="100"/>
        <a:sy n="33" d="100"/>
      </p:scale>
      <p:origin x="0" y="284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3978" y="-90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046470317856527"/>
          <c:y val="4.2130993910326077E-2"/>
          <c:w val="0.80379549357456126"/>
          <c:h val="0.6098496645156232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08월 30일</c:v>
                </c:pt>
              </c:strCache>
            </c:strRef>
          </c:tx>
          <c:spPr>
            <a:ln w="28575" cap="rnd">
              <a:solidFill>
                <a:schemeClr val="dk1">
                  <a:tint val="885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Sheet1!$A$2:$A$13</c:f>
              <c:strCache>
                <c:ptCount val="12"/>
                <c:pt idx="0">
                  <c:v>00</c:v>
                </c:pt>
                <c:pt idx="1">
                  <c:v>02</c:v>
                </c:pt>
                <c:pt idx="2">
                  <c:v>04</c:v>
                </c:pt>
                <c:pt idx="3">
                  <c:v>06</c:v>
                </c:pt>
                <c:pt idx="4">
                  <c:v>08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</c:v>
                </c:pt>
                <c:pt idx="6">
                  <c:v>80</c:v>
                </c:pt>
                <c:pt idx="7">
                  <c:v>50</c:v>
                </c:pt>
                <c:pt idx="8">
                  <c:v>30</c:v>
                </c:pt>
                <c:pt idx="9">
                  <c:v>90</c:v>
                </c:pt>
                <c:pt idx="10">
                  <c:v>60</c:v>
                </c:pt>
                <c:pt idx="11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D8-4D20-A0F1-ABBA56C2120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최근 일주일 평균</c:v>
                </c:pt>
              </c:strCache>
            </c:strRef>
          </c:tx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Sheet1!$A$2:$A$13</c:f>
              <c:strCache>
                <c:ptCount val="12"/>
                <c:pt idx="0">
                  <c:v>00</c:v>
                </c:pt>
                <c:pt idx="1">
                  <c:v>02</c:v>
                </c:pt>
                <c:pt idx="2">
                  <c:v>04</c:v>
                </c:pt>
                <c:pt idx="3">
                  <c:v>06</c:v>
                </c:pt>
                <c:pt idx="4">
                  <c:v>08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8</c:v>
                </c:pt>
                <c:pt idx="6">
                  <c:v>100</c:v>
                </c:pt>
                <c:pt idx="7">
                  <c:v>40</c:v>
                </c:pt>
                <c:pt idx="8">
                  <c:v>40</c:v>
                </c:pt>
                <c:pt idx="9">
                  <c:v>100</c:v>
                </c:pt>
                <c:pt idx="10">
                  <c:v>50</c:v>
                </c:pt>
                <c:pt idx="11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ECE-4D2A-833F-337533C98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44832"/>
        <c:axId val="58519936"/>
      </c:lineChart>
      <c:catAx>
        <c:axId val="555448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19936"/>
        <c:crosses val="autoZero"/>
        <c:auto val="1"/>
        <c:lblAlgn val="ctr"/>
        <c:lblOffset val="100"/>
        <c:noMultiLvlLbl val="0"/>
      </c:catAx>
      <c:valAx>
        <c:axId val="58519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5544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3200781394636209E-2"/>
          <c:y val="0.84417418819194745"/>
          <c:w val="0.81359843721072755"/>
          <c:h val="0.13772426498098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692789727519202"/>
          <c:y val="0.10118165982827365"/>
          <c:w val="0.74723846996009569"/>
          <c:h val="0.599136660425803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08월 30일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85-441D-A0A6-F9EABA16803B}"/>
              </c:ext>
            </c:extLst>
          </c:dPt>
          <c:cat>
            <c:strRef>
              <c:f>Sheet1!$A$2:$A$5</c:f>
              <c:strCache>
                <c:ptCount val="4"/>
                <c:pt idx="0">
                  <c:v>영아</c:v>
                </c:pt>
                <c:pt idx="1">
                  <c:v>청소년</c:v>
                </c:pt>
                <c:pt idx="2">
                  <c:v>중년</c:v>
                </c:pt>
                <c:pt idx="3">
                  <c:v>노년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35</c:v>
                </c:pt>
                <c:pt idx="2">
                  <c:v>100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85-441D-A0A6-F9EABA1680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최근 일주일 평균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영아</c:v>
                </c:pt>
                <c:pt idx="1">
                  <c:v>청소년</c:v>
                </c:pt>
                <c:pt idx="2">
                  <c:v>중년</c:v>
                </c:pt>
                <c:pt idx="3">
                  <c:v>노년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</c:v>
                </c:pt>
                <c:pt idx="1">
                  <c:v>80</c:v>
                </c:pt>
                <c:pt idx="2">
                  <c:v>50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A9-41AA-967B-8E15ACCA0F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45840703"/>
        <c:axId val="345840047"/>
      </c:barChart>
      <c:catAx>
        <c:axId val="345840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840047"/>
        <c:crosses val="autoZero"/>
        <c:auto val="1"/>
        <c:lblAlgn val="ctr"/>
        <c:lblOffset val="100"/>
        <c:noMultiLvlLbl val="0"/>
      </c:catAx>
      <c:valAx>
        <c:axId val="34584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840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5.7631496036441771E-2"/>
          <c:y val="0.8639436221875374"/>
          <c:w val="0.9423685039635582"/>
          <c:h val="0.127556973531254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9B6-4B3B-91C1-3DD54567DAA5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9B6-4B3B-91C1-3DD54567DAA5}"/>
              </c:ext>
            </c:extLst>
          </c:dPt>
          <c:cat>
            <c:strRef>
              <c:f>Sheet1!$A$2:$A$3</c:f>
              <c:strCache>
                <c:ptCount val="2"/>
                <c:pt idx="0">
                  <c:v>남자</c:v>
                </c:pt>
                <c:pt idx="1">
                  <c:v>여자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B6-4B3B-91C1-3DD54567DA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4321082966605911"/>
          <c:y val="0.54375243958200903"/>
          <c:w val="0.18522147143671955"/>
          <c:h val="0.21440161932483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6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E39E-49DD-921A-A639B342931E}"/>
              </c:ext>
            </c:extLst>
          </c:dPt>
          <c:cat>
            <c:strRef>
              <c:f>Sheet1!$A$2:$A$8</c:f>
              <c:strCache>
                <c:ptCount val="7"/>
                <c:pt idx="0">
                  <c:v>8/24</c:v>
                </c:pt>
                <c:pt idx="1">
                  <c:v>8/25</c:v>
                </c:pt>
                <c:pt idx="2">
                  <c:v>8/26</c:v>
                </c:pt>
                <c:pt idx="3">
                  <c:v>8/27</c:v>
                </c:pt>
                <c:pt idx="4">
                  <c:v>8/28</c:v>
                </c:pt>
                <c:pt idx="5">
                  <c:v>8/29</c:v>
                </c:pt>
                <c:pt idx="6">
                  <c:v>8/30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27565</c:v>
                </c:pt>
                <c:pt idx="1">
                  <c:v>15486</c:v>
                </c:pt>
                <c:pt idx="2">
                  <c:v>18465</c:v>
                </c:pt>
                <c:pt idx="3">
                  <c:v>28542</c:v>
                </c:pt>
                <c:pt idx="4">
                  <c:v>35421</c:v>
                </c:pt>
                <c:pt idx="5">
                  <c:v>30800</c:v>
                </c:pt>
                <c:pt idx="6">
                  <c:v>21345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D8-4D20-A0F1-ABBA56C212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5544832"/>
        <c:axId val="58519936"/>
      </c:barChart>
      <c:catAx>
        <c:axId val="555448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0" vert="horz"/>
          <a:lstStyle/>
          <a:p>
            <a:pPr>
              <a:defRPr sz="800"/>
            </a:pPr>
            <a:endParaRPr lang="ko-KR"/>
          </a:p>
        </c:txPr>
        <c:crossAx val="58519936"/>
        <c:crosses val="autoZero"/>
        <c:auto val="1"/>
        <c:lblAlgn val="ctr"/>
        <c:lblOffset val="100"/>
        <c:noMultiLvlLbl val="0"/>
      </c:catAx>
      <c:valAx>
        <c:axId val="58519936"/>
        <c:scaling>
          <c:orientation val="minMax"/>
        </c:scaling>
        <c:delete val="1"/>
        <c:axPos val="l"/>
        <c:numFmt formatCode="#,##0_);[Red]\(#,##0\)" sourceLinked="0"/>
        <c:majorTickMark val="out"/>
        <c:minorTickMark val="none"/>
        <c:tickLblPos val="nextTo"/>
        <c:crossAx val="555448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046470317856527"/>
          <c:y val="4.2130993910326077E-2"/>
          <c:w val="0.80379549357456126"/>
          <c:h val="0.6098496645156232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08월 30일</c:v>
                </c:pt>
              </c:strCache>
            </c:strRef>
          </c:tx>
          <c:spPr>
            <a:ln w="28575" cap="rnd">
              <a:solidFill>
                <a:schemeClr val="dk1">
                  <a:tint val="885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Sheet1!$A$2:$A$13</c:f>
              <c:strCache>
                <c:ptCount val="12"/>
                <c:pt idx="0">
                  <c:v>00</c:v>
                </c:pt>
                <c:pt idx="1">
                  <c:v>02</c:v>
                </c:pt>
                <c:pt idx="2">
                  <c:v>04</c:v>
                </c:pt>
                <c:pt idx="3">
                  <c:v>06</c:v>
                </c:pt>
                <c:pt idx="4">
                  <c:v>08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</c:v>
                </c:pt>
                <c:pt idx="6">
                  <c:v>80</c:v>
                </c:pt>
                <c:pt idx="7">
                  <c:v>50</c:v>
                </c:pt>
                <c:pt idx="8">
                  <c:v>30</c:v>
                </c:pt>
                <c:pt idx="9">
                  <c:v>90</c:v>
                </c:pt>
                <c:pt idx="10">
                  <c:v>60</c:v>
                </c:pt>
                <c:pt idx="11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D8-4D20-A0F1-ABBA56C2120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최근 일주일 평균</c:v>
                </c:pt>
              </c:strCache>
            </c:strRef>
          </c:tx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Sheet1!$A$2:$A$13</c:f>
              <c:strCache>
                <c:ptCount val="12"/>
                <c:pt idx="0">
                  <c:v>00</c:v>
                </c:pt>
                <c:pt idx="1">
                  <c:v>02</c:v>
                </c:pt>
                <c:pt idx="2">
                  <c:v>04</c:v>
                </c:pt>
                <c:pt idx="3">
                  <c:v>06</c:v>
                </c:pt>
                <c:pt idx="4">
                  <c:v>08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8</c:v>
                </c:pt>
                <c:pt idx="6">
                  <c:v>100</c:v>
                </c:pt>
                <c:pt idx="7">
                  <c:v>40</c:v>
                </c:pt>
                <c:pt idx="8">
                  <c:v>40</c:v>
                </c:pt>
                <c:pt idx="9">
                  <c:v>100</c:v>
                </c:pt>
                <c:pt idx="10">
                  <c:v>50</c:v>
                </c:pt>
                <c:pt idx="11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ECE-4D2A-833F-337533C98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44832"/>
        <c:axId val="58519936"/>
      </c:lineChart>
      <c:catAx>
        <c:axId val="555448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19936"/>
        <c:crosses val="autoZero"/>
        <c:auto val="1"/>
        <c:lblAlgn val="ctr"/>
        <c:lblOffset val="100"/>
        <c:noMultiLvlLbl val="0"/>
      </c:catAx>
      <c:valAx>
        <c:axId val="58519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5544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3200781394636209E-2"/>
          <c:y val="0.84417418819194745"/>
          <c:w val="0.81359843721072755"/>
          <c:h val="0.13772426498098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692789727519202"/>
          <c:y val="0.10118165982827365"/>
          <c:w val="0.74723846996009569"/>
          <c:h val="0.599136660425803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08월 30일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85-441D-A0A6-F9EABA16803B}"/>
              </c:ext>
            </c:extLst>
          </c:dPt>
          <c:cat>
            <c:strRef>
              <c:f>Sheet1!$A$2:$A$5</c:f>
              <c:strCache>
                <c:ptCount val="4"/>
                <c:pt idx="0">
                  <c:v>영아</c:v>
                </c:pt>
                <c:pt idx="1">
                  <c:v>청소년</c:v>
                </c:pt>
                <c:pt idx="2">
                  <c:v>중년</c:v>
                </c:pt>
                <c:pt idx="3">
                  <c:v>노년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35</c:v>
                </c:pt>
                <c:pt idx="2">
                  <c:v>100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85-441D-A0A6-F9EABA1680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최근 일주일 평균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영아</c:v>
                </c:pt>
                <c:pt idx="1">
                  <c:v>청소년</c:v>
                </c:pt>
                <c:pt idx="2">
                  <c:v>중년</c:v>
                </c:pt>
                <c:pt idx="3">
                  <c:v>노년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</c:v>
                </c:pt>
                <c:pt idx="1">
                  <c:v>80</c:v>
                </c:pt>
                <c:pt idx="2">
                  <c:v>50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A9-41AA-967B-8E15ACCA0F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45840703"/>
        <c:axId val="345840047"/>
      </c:barChart>
      <c:catAx>
        <c:axId val="345840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840047"/>
        <c:crosses val="autoZero"/>
        <c:auto val="1"/>
        <c:lblAlgn val="ctr"/>
        <c:lblOffset val="100"/>
        <c:noMultiLvlLbl val="0"/>
      </c:catAx>
      <c:valAx>
        <c:axId val="34584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840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5.7631496036441771E-2"/>
          <c:y val="0.8639436221875374"/>
          <c:w val="0.9423685039635582"/>
          <c:h val="0.127556973531254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9B6-4B3B-91C1-3DD54567DAA5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9B6-4B3B-91C1-3DD54567DAA5}"/>
              </c:ext>
            </c:extLst>
          </c:dPt>
          <c:cat>
            <c:strRef>
              <c:f>Sheet1!$A$2:$A$3</c:f>
              <c:strCache>
                <c:ptCount val="2"/>
                <c:pt idx="0">
                  <c:v>남자</c:v>
                </c:pt>
                <c:pt idx="1">
                  <c:v>여자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B6-4B3B-91C1-3DD54567DA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4321082966605911"/>
          <c:y val="0.54375243958200903"/>
          <c:w val="0.18522147143671955"/>
          <c:h val="0.21440161932483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6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E39E-49DD-921A-A639B342931E}"/>
              </c:ext>
            </c:extLst>
          </c:dPt>
          <c:cat>
            <c:strRef>
              <c:f>Sheet1!$A$2:$A$8</c:f>
              <c:strCache>
                <c:ptCount val="7"/>
                <c:pt idx="0">
                  <c:v>8/24</c:v>
                </c:pt>
                <c:pt idx="1">
                  <c:v>8/25</c:v>
                </c:pt>
                <c:pt idx="2">
                  <c:v>8/26</c:v>
                </c:pt>
                <c:pt idx="3">
                  <c:v>8/27</c:v>
                </c:pt>
                <c:pt idx="4">
                  <c:v>8/28</c:v>
                </c:pt>
                <c:pt idx="5">
                  <c:v>8/29</c:v>
                </c:pt>
                <c:pt idx="6">
                  <c:v>8/30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27565</c:v>
                </c:pt>
                <c:pt idx="1">
                  <c:v>15486</c:v>
                </c:pt>
                <c:pt idx="2">
                  <c:v>18465</c:v>
                </c:pt>
                <c:pt idx="3">
                  <c:v>28542</c:v>
                </c:pt>
                <c:pt idx="4">
                  <c:v>35421</c:v>
                </c:pt>
                <c:pt idx="5">
                  <c:v>30800</c:v>
                </c:pt>
                <c:pt idx="6">
                  <c:v>21345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D8-4D20-A0F1-ABBA56C212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5544832"/>
        <c:axId val="58519936"/>
      </c:barChart>
      <c:catAx>
        <c:axId val="555448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0" vert="horz"/>
          <a:lstStyle/>
          <a:p>
            <a:pPr>
              <a:defRPr sz="800"/>
            </a:pPr>
            <a:endParaRPr lang="ko-KR"/>
          </a:p>
        </c:txPr>
        <c:crossAx val="58519936"/>
        <c:crosses val="autoZero"/>
        <c:auto val="1"/>
        <c:lblAlgn val="ctr"/>
        <c:lblOffset val="100"/>
        <c:noMultiLvlLbl val="0"/>
      </c:catAx>
      <c:valAx>
        <c:axId val="58519936"/>
        <c:scaling>
          <c:orientation val="minMax"/>
        </c:scaling>
        <c:delete val="1"/>
        <c:axPos val="l"/>
        <c:numFmt formatCode="#,##0_);[Red]\(#,##0\)" sourceLinked="0"/>
        <c:majorTickMark val="out"/>
        <c:minorTickMark val="none"/>
        <c:tickLblPos val="nextTo"/>
        <c:crossAx val="555448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6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E39E-49DD-921A-A639B342931E}"/>
              </c:ext>
            </c:extLst>
          </c:dPt>
          <c:cat>
            <c:strRef>
              <c:f>Sheet1!$A$2:$A$8</c:f>
              <c:strCache>
                <c:ptCount val="7"/>
                <c:pt idx="0">
                  <c:v>8/24</c:v>
                </c:pt>
                <c:pt idx="1">
                  <c:v>8/25</c:v>
                </c:pt>
                <c:pt idx="2">
                  <c:v>8/26</c:v>
                </c:pt>
                <c:pt idx="3">
                  <c:v>8/27</c:v>
                </c:pt>
                <c:pt idx="4">
                  <c:v>8/28</c:v>
                </c:pt>
                <c:pt idx="5">
                  <c:v>8/29</c:v>
                </c:pt>
                <c:pt idx="6">
                  <c:v>8/30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27565</c:v>
                </c:pt>
                <c:pt idx="1">
                  <c:v>15486</c:v>
                </c:pt>
                <c:pt idx="2">
                  <c:v>18465</c:v>
                </c:pt>
                <c:pt idx="3">
                  <c:v>28542</c:v>
                </c:pt>
                <c:pt idx="4">
                  <c:v>35421</c:v>
                </c:pt>
                <c:pt idx="5">
                  <c:v>30800</c:v>
                </c:pt>
                <c:pt idx="6">
                  <c:v>21345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D8-4D20-A0F1-ABBA56C212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5544832"/>
        <c:axId val="58519936"/>
      </c:barChart>
      <c:catAx>
        <c:axId val="555448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0" vert="horz"/>
          <a:lstStyle/>
          <a:p>
            <a:pPr>
              <a:defRPr sz="800"/>
            </a:pPr>
            <a:endParaRPr lang="ko-KR"/>
          </a:p>
        </c:txPr>
        <c:crossAx val="58519936"/>
        <c:crosses val="autoZero"/>
        <c:auto val="1"/>
        <c:lblAlgn val="ctr"/>
        <c:lblOffset val="100"/>
        <c:noMultiLvlLbl val="0"/>
      </c:catAx>
      <c:valAx>
        <c:axId val="58519936"/>
        <c:scaling>
          <c:orientation val="minMax"/>
        </c:scaling>
        <c:delete val="1"/>
        <c:axPos val="l"/>
        <c:numFmt formatCode="#,##0_);[Red]\(#,##0\)" sourceLinked="0"/>
        <c:majorTickMark val="out"/>
        <c:minorTickMark val="none"/>
        <c:tickLblPos val="nextTo"/>
        <c:crossAx val="555448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D37C2-6D09-4BF7-95BA-99659CDEA132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36BCB-BB8E-4875-869C-AA93D6A9F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845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B8228-9BFC-453B-84E6-B08306B1E035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500063" y="746125"/>
            <a:ext cx="5805487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7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7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EDFF5-5931-46C0-A21F-1CCFDA1284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909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78544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57086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35630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14173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392715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871258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349800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28343" algn="l" defTabSz="957086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5231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408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694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44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201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1513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087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1392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156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73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811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541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747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90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437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77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EDFF5-5931-46C0-A21F-1CCFDA1284B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548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 userDrawn="1"/>
        </p:nvGrpSpPr>
        <p:grpSpPr>
          <a:xfrm>
            <a:off x="0" y="0"/>
            <a:ext cx="10693400" cy="6860265"/>
            <a:chOff x="0" y="0"/>
            <a:chExt cx="10693400" cy="6860265"/>
          </a:xfrm>
        </p:grpSpPr>
        <p:pic>
          <p:nvPicPr>
            <p:cNvPr id="19" name="Picture 2"/>
            <p:cNvPicPr>
              <a:picLocks noChangeAspect="1" noChangeArrowheads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10693400" cy="6860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직사각형 19"/>
            <p:cNvSpPr/>
            <p:nvPr userDrawn="1"/>
          </p:nvSpPr>
          <p:spPr>
            <a:xfrm>
              <a:off x="378148" y="0"/>
              <a:ext cx="2626608" cy="908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  <a:ea typeface="+mn-ea"/>
              </a:endParaRPr>
            </a:p>
          </p:txBody>
        </p:sp>
        <p:pic>
          <p:nvPicPr>
            <p:cNvPr id="21" name="Picture 2"/>
            <p:cNvPicPr>
              <a:picLocks noChangeAspect="1" noChangeArrowheads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87500" y="592907"/>
              <a:ext cx="1872208" cy="793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3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59068" y="6432399"/>
              <a:ext cx="1900560" cy="277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90663" y="2286000"/>
            <a:ext cx="7473950" cy="838200"/>
          </a:xfrm>
        </p:spPr>
        <p:txBody>
          <a:bodyPr/>
          <a:lstStyle>
            <a:lvl1pPr algn="l">
              <a:defRPr sz="4200" b="1" smtClean="0">
                <a:latin typeface="+mn-ea"/>
                <a:ea typeface="+mn-ea"/>
              </a:defRPr>
            </a:lvl1pPr>
          </a:lstStyle>
          <a:p>
            <a:endParaRPr lang="en-US" altLang="ko-KR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90663" y="3195638"/>
            <a:ext cx="7473950" cy="576262"/>
          </a:xfrm>
        </p:spPr>
        <p:txBody>
          <a:bodyPr/>
          <a:lstStyle>
            <a:lvl1pPr marL="0" indent="0" algn="l">
              <a:buFont typeface="Wingdings" pitchFamily="2" charset="2"/>
              <a:buNone/>
              <a:defRPr sz="2100" b="1" smtClean="0"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9110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2674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55" descr="1-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" y="1591"/>
            <a:ext cx="1069511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>
            <a:noAutofit/>
          </a:bodyPr>
          <a:lstStyle>
            <a:lvl1pPr algn="l">
              <a:defRPr sz="1700" b="1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9899828" y="6526858"/>
            <a:ext cx="448133" cy="219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693" tIns="47847" rIns="95693" bIns="47847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D6BB093D-3447-43C0-8660-B1E87EBBAB40}" type="slidenum">
              <a:rPr kumimoji="0" lang="ko-KR" altLang="en-US" sz="800" smtClean="0">
                <a:solidFill>
                  <a:prstClr val="black"/>
                </a:solidFill>
                <a:latin typeface="+mn-ea"/>
                <a:ea typeface="+mn-ea"/>
              </a:rPr>
              <a:pPr algn="r" eaLnBrk="1" hangingPunct="1">
                <a:defRPr/>
              </a:pPr>
              <a:t>‹#›</a:t>
            </a:fld>
            <a:endParaRPr kumimoji="0" lang="ko-KR" altLang="en-US" sz="800" dirty="0">
              <a:solidFill>
                <a:prstClr val="black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9273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0693400" cy="6859588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tx1">
                <a:lumMod val="65000"/>
                <a:lumOff val="3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/>
          </a:p>
        </p:txBody>
      </p:sp>
      <p:sp>
        <p:nvSpPr>
          <p:cNvPr id="4" name="직사각형 3"/>
          <p:cNvSpPr/>
          <p:nvPr/>
        </p:nvSpPr>
        <p:spPr>
          <a:xfrm>
            <a:off x="136800" y="136800"/>
            <a:ext cx="10419800" cy="658598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19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136800" y="136800"/>
            <a:ext cx="10419800" cy="6585988"/>
          </a:xfrm>
          <a:prstGeom prst="rect">
            <a:avLst/>
          </a:prstGeom>
          <a:gradFill>
            <a:gsLst>
              <a:gs pos="71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>
            <a:noAutofit/>
          </a:bodyPr>
          <a:lstStyle>
            <a:lvl1pPr algn="l">
              <a:defRPr sz="17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9899828" y="6526858"/>
            <a:ext cx="448133" cy="219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693" tIns="47847" rIns="95693" bIns="47847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D6BB093D-3447-43C0-8660-B1E87EBBAB40}" type="slidenum">
              <a:rPr kumimoji="0" lang="ko-KR" altLang="en-US" sz="800" smtClean="0">
                <a:solidFill>
                  <a:prstClr val="black"/>
                </a:solidFill>
                <a:latin typeface="+mn-ea"/>
                <a:ea typeface="+mn-ea"/>
              </a:rPr>
              <a:pPr algn="r" eaLnBrk="1" hangingPunct="1">
                <a:defRPr/>
              </a:pPr>
              <a:t>‹#›</a:t>
            </a:fld>
            <a:endParaRPr kumimoji="0" lang="ko-KR" altLang="en-US" sz="800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sp>
        <p:nvSpPr>
          <p:cNvPr id="7" name="모서리가 둥근 직사각형 6"/>
          <p:cNvSpPr/>
          <p:nvPr userDrawn="1"/>
        </p:nvSpPr>
        <p:spPr>
          <a:xfrm>
            <a:off x="468700" y="603420"/>
            <a:ext cx="9756000" cy="46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936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10693400" cy="6859588"/>
          </a:xfrm>
          <a:prstGeom prst="rect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/>
          </a:p>
        </p:txBody>
      </p:sp>
      <p:sp>
        <p:nvSpPr>
          <p:cNvPr id="9" name="직사각형 8"/>
          <p:cNvSpPr/>
          <p:nvPr userDrawn="1"/>
        </p:nvSpPr>
        <p:spPr>
          <a:xfrm>
            <a:off x="136800" y="136800"/>
            <a:ext cx="10419800" cy="6585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>
            <a:noAutofit/>
          </a:bodyPr>
          <a:lstStyle>
            <a:lvl1pPr algn="l">
              <a:defRPr sz="17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9899828" y="6526858"/>
            <a:ext cx="448133" cy="219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693" tIns="47847" rIns="95693" bIns="47847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D6BB093D-3447-43C0-8660-B1E87EBBAB40}" type="slidenum">
              <a:rPr kumimoji="0" lang="ko-KR" altLang="en-US" sz="800" smtClean="0">
                <a:solidFill>
                  <a:prstClr val="black"/>
                </a:solidFill>
                <a:latin typeface="+mn-ea"/>
                <a:ea typeface="+mn-ea"/>
              </a:rPr>
              <a:pPr algn="r" eaLnBrk="1" hangingPunct="1">
                <a:defRPr/>
              </a:pPr>
              <a:t>‹#›</a:t>
            </a:fld>
            <a:endParaRPr kumimoji="0" lang="ko-KR" altLang="en-US" sz="800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sp>
        <p:nvSpPr>
          <p:cNvPr id="7" name="모서리가 둥근 직사각형 6"/>
          <p:cNvSpPr/>
          <p:nvPr userDrawn="1"/>
        </p:nvSpPr>
        <p:spPr>
          <a:xfrm>
            <a:off x="468700" y="603420"/>
            <a:ext cx="9756000" cy="468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77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 userDrawn="1"/>
        </p:nvCxnSpPr>
        <p:spPr>
          <a:xfrm flipV="1">
            <a:off x="4227623" y="213318"/>
            <a:ext cx="0" cy="216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5"/>
          <p:cNvSpPr txBox="1">
            <a:spLocks/>
          </p:cNvSpPr>
          <p:nvPr userDrawn="1"/>
        </p:nvSpPr>
        <p:spPr>
          <a:xfrm>
            <a:off x="9300137" y="226063"/>
            <a:ext cx="711055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Confidential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슬라이드 번호 개체 틀 5"/>
          <p:cNvSpPr txBox="1">
            <a:spLocks/>
          </p:cNvSpPr>
          <p:nvPr userDrawn="1"/>
        </p:nvSpPr>
        <p:spPr>
          <a:xfrm>
            <a:off x="8174828" y="226063"/>
            <a:ext cx="1163102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Service Planning Team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 flipV="1">
            <a:off x="9319034" y="251670"/>
            <a:ext cx="0" cy="177648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963842" y="145256"/>
            <a:ext cx="672712" cy="285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직사각형 8"/>
          <p:cNvSpPr/>
          <p:nvPr userDrawn="1"/>
        </p:nvSpPr>
        <p:spPr>
          <a:xfrm>
            <a:off x="0" y="1"/>
            <a:ext cx="10693400" cy="54000"/>
          </a:xfrm>
          <a:prstGeom prst="rect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sp>
        <p:nvSpPr>
          <p:cNvPr id="11" name="슬라이드 번호 개체 틀 5"/>
          <p:cNvSpPr txBox="1">
            <a:spLocks/>
          </p:cNvSpPr>
          <p:nvPr userDrawn="1"/>
        </p:nvSpPr>
        <p:spPr>
          <a:xfrm>
            <a:off x="10000988" y="464133"/>
            <a:ext cx="635566" cy="204364"/>
          </a:xfrm>
          <a:prstGeom prst="rect">
            <a:avLst/>
          </a:prstGeom>
        </p:spPr>
        <p:txBody>
          <a:bodyPr vert="horz" wrap="squar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064164-17B2-494D-98CC-2B2A9A007ED3}" type="slidenum">
              <a:rPr lang="ko-KR" altLang="en-US" sz="7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pPr/>
              <a:t>‹#›</a:t>
            </a:fld>
            <a:endParaRPr lang="ko-KR" altLang="en-US" sz="7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433386"/>
            <a:ext cx="10693400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9504" y="48652"/>
            <a:ext cx="4031673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 err="1"/>
              <a:t>화면명</a:t>
            </a:r>
            <a:endParaRPr lang="ko-KR" altLang="en-US" dirty="0"/>
          </a:p>
        </p:txBody>
      </p:sp>
      <p:sp>
        <p:nvSpPr>
          <p:cNvPr id="18" name="텍스트 개체 틀 13"/>
          <p:cNvSpPr>
            <a:spLocks noGrp="1"/>
          </p:cNvSpPr>
          <p:nvPr>
            <p:ph type="body" sz="quarter" idx="11" hasCustomPrompt="1"/>
          </p:nvPr>
        </p:nvSpPr>
        <p:spPr>
          <a:xfrm>
            <a:off x="4339244" y="48652"/>
            <a:ext cx="3873731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/>
              <a:t>상세 케이스</a:t>
            </a:r>
          </a:p>
        </p:txBody>
      </p:sp>
    </p:spTree>
    <p:extLst>
      <p:ext uri="{BB962C8B-B14F-4D97-AF65-F5344CB8AC3E}">
        <p14:creationId xmlns:p14="http://schemas.microsoft.com/office/powerpoint/2010/main" val="248354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 userDrawn="1"/>
        </p:nvCxnSpPr>
        <p:spPr>
          <a:xfrm flipV="1">
            <a:off x="4227623" y="213318"/>
            <a:ext cx="0" cy="216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슬라이드 번호 개체 틀 5"/>
          <p:cNvSpPr txBox="1">
            <a:spLocks/>
          </p:cNvSpPr>
          <p:nvPr userDrawn="1"/>
        </p:nvSpPr>
        <p:spPr>
          <a:xfrm>
            <a:off x="9300137" y="226063"/>
            <a:ext cx="711055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Confidential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6" name="슬라이드 번호 개체 틀 5"/>
          <p:cNvSpPr txBox="1">
            <a:spLocks/>
          </p:cNvSpPr>
          <p:nvPr userDrawn="1"/>
        </p:nvSpPr>
        <p:spPr>
          <a:xfrm>
            <a:off x="8174828" y="226063"/>
            <a:ext cx="1163102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Service Planning Team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17" name="직선 연결선 16"/>
          <p:cNvCxnSpPr/>
          <p:nvPr userDrawn="1"/>
        </p:nvCxnSpPr>
        <p:spPr>
          <a:xfrm flipV="1">
            <a:off x="9319034" y="251670"/>
            <a:ext cx="0" cy="177648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963842" y="145256"/>
            <a:ext cx="672712" cy="285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직사각형 18"/>
          <p:cNvSpPr/>
          <p:nvPr userDrawn="1"/>
        </p:nvSpPr>
        <p:spPr>
          <a:xfrm>
            <a:off x="0" y="1"/>
            <a:ext cx="10693400" cy="54000"/>
          </a:xfrm>
          <a:prstGeom prst="rect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sp>
        <p:nvSpPr>
          <p:cNvPr id="20" name="슬라이드 번호 개체 틀 5"/>
          <p:cNvSpPr txBox="1">
            <a:spLocks/>
          </p:cNvSpPr>
          <p:nvPr userDrawn="1"/>
        </p:nvSpPr>
        <p:spPr>
          <a:xfrm>
            <a:off x="10000988" y="464133"/>
            <a:ext cx="635566" cy="204364"/>
          </a:xfrm>
          <a:prstGeom prst="rect">
            <a:avLst/>
          </a:prstGeom>
        </p:spPr>
        <p:txBody>
          <a:bodyPr vert="horz" wrap="squar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064164-17B2-494D-98CC-2B2A9A007ED3}" type="slidenum">
              <a:rPr lang="ko-KR" altLang="en-US" sz="7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pPr/>
              <a:t>‹#›</a:t>
            </a:fld>
            <a:endParaRPr lang="ko-KR" altLang="en-US" sz="7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1" name="직선 연결선 20"/>
          <p:cNvCxnSpPr/>
          <p:nvPr userDrawn="1"/>
        </p:nvCxnSpPr>
        <p:spPr>
          <a:xfrm>
            <a:off x="0" y="433386"/>
            <a:ext cx="10693400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9504" y="48652"/>
            <a:ext cx="4031673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 err="1"/>
              <a:t>화면명</a:t>
            </a:r>
            <a:endParaRPr lang="ko-KR" altLang="en-US" dirty="0"/>
          </a:p>
        </p:txBody>
      </p:sp>
      <p:sp>
        <p:nvSpPr>
          <p:cNvPr id="23" name="텍스트 개체 틀 13"/>
          <p:cNvSpPr>
            <a:spLocks noGrp="1"/>
          </p:cNvSpPr>
          <p:nvPr>
            <p:ph type="body" sz="quarter" idx="11" hasCustomPrompt="1"/>
          </p:nvPr>
        </p:nvSpPr>
        <p:spPr>
          <a:xfrm>
            <a:off x="4339244" y="48652"/>
            <a:ext cx="3873731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/>
              <a:t>상세 케이스</a:t>
            </a:r>
          </a:p>
        </p:txBody>
      </p:sp>
      <p:sp>
        <p:nvSpPr>
          <p:cNvPr id="205" name="직사각형 204"/>
          <p:cNvSpPr/>
          <p:nvPr userDrawn="1"/>
        </p:nvSpPr>
        <p:spPr>
          <a:xfrm>
            <a:off x="428181" y="836712"/>
            <a:ext cx="3024336" cy="53786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anchor="ctr" anchorCtr="0"/>
          <a:lstStyle/>
          <a:p>
            <a:pPr algn="ctr"/>
            <a:endParaRPr lang="ko-KR" altLang="en-US" sz="800" b="1" spc="-5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6" name="직사각형 205"/>
          <p:cNvSpPr>
            <a:spLocks noChangeAspect="1"/>
          </p:cNvSpPr>
          <p:nvPr userDrawn="1"/>
        </p:nvSpPr>
        <p:spPr bwMode="auto">
          <a:xfrm>
            <a:off x="428181" y="836713"/>
            <a:ext cx="3024000" cy="159868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" pitchFamily="34" charset="0"/>
              </a:rPr>
              <a:t>Status bar</a:t>
            </a:r>
            <a:endParaRPr lang="ko-KR" altLang="en-US" sz="700" spc="-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66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 userDrawn="1"/>
        </p:nvSpPr>
        <p:spPr>
          <a:xfrm>
            <a:off x="428181" y="836712"/>
            <a:ext cx="3024336" cy="53786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anchor="ctr" anchorCtr="0"/>
          <a:lstStyle/>
          <a:p>
            <a:pPr algn="ctr"/>
            <a:endParaRPr lang="ko-KR" altLang="en-US" sz="800" b="1" spc="-5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직사각형 27"/>
          <p:cNvSpPr/>
          <p:nvPr userDrawn="1"/>
        </p:nvSpPr>
        <p:spPr>
          <a:xfrm>
            <a:off x="4014661" y="836712"/>
            <a:ext cx="3024336" cy="53786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anchor="ctr" anchorCtr="0"/>
          <a:lstStyle/>
          <a:p>
            <a:pPr algn="ctr"/>
            <a:endParaRPr lang="ko-KR" altLang="en-US" sz="800" b="1" spc="-5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6" name="직선 연결선 15"/>
          <p:cNvCxnSpPr/>
          <p:nvPr userDrawn="1"/>
        </p:nvCxnSpPr>
        <p:spPr>
          <a:xfrm flipV="1">
            <a:off x="4227623" y="213318"/>
            <a:ext cx="0" cy="216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슬라이드 번호 개체 틀 5"/>
          <p:cNvSpPr txBox="1">
            <a:spLocks/>
          </p:cNvSpPr>
          <p:nvPr userDrawn="1"/>
        </p:nvSpPr>
        <p:spPr>
          <a:xfrm>
            <a:off x="9300137" y="226063"/>
            <a:ext cx="711055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Confidential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8" name="슬라이드 번호 개체 틀 5"/>
          <p:cNvSpPr txBox="1">
            <a:spLocks/>
          </p:cNvSpPr>
          <p:nvPr userDrawn="1"/>
        </p:nvSpPr>
        <p:spPr>
          <a:xfrm>
            <a:off x="8174828" y="226063"/>
            <a:ext cx="1163102" cy="204364"/>
          </a:xfrm>
          <a:prstGeom prst="rect">
            <a:avLst/>
          </a:prstGeom>
        </p:spPr>
        <p:txBody>
          <a:bodyPr vert="horz" wrap="non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b="1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Service Planning Team</a:t>
            </a:r>
            <a:endParaRPr lang="ko-KR" altLang="en-US" sz="7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19" name="직선 연결선 18"/>
          <p:cNvCxnSpPr/>
          <p:nvPr userDrawn="1"/>
        </p:nvCxnSpPr>
        <p:spPr>
          <a:xfrm flipV="1">
            <a:off x="9319034" y="251670"/>
            <a:ext cx="0" cy="177648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963842" y="145256"/>
            <a:ext cx="672712" cy="285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직사각형 20"/>
          <p:cNvSpPr/>
          <p:nvPr userDrawn="1"/>
        </p:nvSpPr>
        <p:spPr>
          <a:xfrm>
            <a:off x="0" y="1"/>
            <a:ext cx="10693400" cy="54000"/>
          </a:xfrm>
          <a:prstGeom prst="rect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sp>
        <p:nvSpPr>
          <p:cNvPr id="22" name="슬라이드 번호 개체 틀 5"/>
          <p:cNvSpPr txBox="1">
            <a:spLocks/>
          </p:cNvSpPr>
          <p:nvPr userDrawn="1"/>
        </p:nvSpPr>
        <p:spPr>
          <a:xfrm>
            <a:off x="10000988" y="464133"/>
            <a:ext cx="635566" cy="204364"/>
          </a:xfrm>
          <a:prstGeom prst="rect">
            <a:avLst/>
          </a:prstGeom>
        </p:spPr>
        <p:txBody>
          <a:bodyPr vert="horz" wrap="square" lIns="95708" tIns="47854" rIns="95708" bIns="47854" rtlCol="0" anchor="ctr">
            <a:spAutoFit/>
          </a:bodyPr>
          <a:lstStyle>
            <a:defPPr>
              <a:defRPr lang="ko-KR"/>
            </a:defPPr>
            <a:lvl1pPr marL="0" algn="r" defTabSz="957086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064164-17B2-494D-98CC-2B2A9A007ED3}" type="slidenum">
              <a:rPr lang="ko-KR" altLang="en-US" sz="7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pPr/>
              <a:t>‹#›</a:t>
            </a:fld>
            <a:endParaRPr lang="ko-KR" altLang="en-US" sz="7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3" name="직선 연결선 22"/>
          <p:cNvCxnSpPr/>
          <p:nvPr userDrawn="1"/>
        </p:nvCxnSpPr>
        <p:spPr>
          <a:xfrm>
            <a:off x="0" y="433386"/>
            <a:ext cx="10693400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9504" y="48652"/>
            <a:ext cx="4031673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 err="1"/>
              <a:t>화면명</a:t>
            </a:r>
            <a:endParaRPr lang="ko-KR" altLang="en-US" dirty="0"/>
          </a:p>
        </p:txBody>
      </p:sp>
      <p:sp>
        <p:nvSpPr>
          <p:cNvPr id="25" name="텍스트 개체 틀 13"/>
          <p:cNvSpPr>
            <a:spLocks noGrp="1"/>
          </p:cNvSpPr>
          <p:nvPr>
            <p:ph type="body" sz="quarter" idx="11" hasCustomPrompt="1"/>
          </p:nvPr>
        </p:nvSpPr>
        <p:spPr>
          <a:xfrm>
            <a:off x="4339244" y="48652"/>
            <a:ext cx="3873731" cy="360000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/>
              <a:t>상세 케이스</a:t>
            </a:r>
          </a:p>
        </p:txBody>
      </p:sp>
      <p:sp>
        <p:nvSpPr>
          <p:cNvPr id="26" name="직사각형 25"/>
          <p:cNvSpPr>
            <a:spLocks noChangeAspect="1"/>
          </p:cNvSpPr>
          <p:nvPr userDrawn="1"/>
        </p:nvSpPr>
        <p:spPr bwMode="auto">
          <a:xfrm>
            <a:off x="428181" y="836713"/>
            <a:ext cx="3024000" cy="159868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" pitchFamily="34" charset="0"/>
              </a:rPr>
              <a:t>Status bar</a:t>
            </a:r>
            <a:endParaRPr lang="ko-KR" altLang="en-US" sz="700" spc="-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27" name="직사각형 26"/>
          <p:cNvSpPr>
            <a:spLocks noChangeAspect="1"/>
          </p:cNvSpPr>
          <p:nvPr userDrawn="1"/>
        </p:nvSpPr>
        <p:spPr bwMode="auto">
          <a:xfrm>
            <a:off x="4014661" y="836713"/>
            <a:ext cx="3024000" cy="159868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" pitchFamily="34" charset="0"/>
              </a:rPr>
              <a:t>Status bar</a:t>
            </a:r>
            <a:endParaRPr lang="ko-KR" altLang="en-US" sz="700" spc="-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04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0693400" cy="6859588"/>
          </a:xfrm>
          <a:prstGeom prst="rect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/>
          </a:p>
        </p:txBody>
      </p:sp>
      <p:sp>
        <p:nvSpPr>
          <p:cNvPr id="4" name="직사각형 3"/>
          <p:cNvSpPr/>
          <p:nvPr/>
        </p:nvSpPr>
        <p:spPr>
          <a:xfrm>
            <a:off x="136800" y="136800"/>
            <a:ext cx="10419800" cy="6585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24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34670" y="274700"/>
            <a:ext cx="9624060" cy="1143265"/>
          </a:xfrm>
          <a:prstGeom prst="rect">
            <a:avLst/>
          </a:prstGeom>
        </p:spPr>
        <p:txBody>
          <a:bodyPr vert="horz" lIns="95708" tIns="47854" rIns="95708" bIns="47854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00572"/>
            <a:ext cx="9624060" cy="4527011"/>
          </a:xfrm>
          <a:prstGeom prst="rect">
            <a:avLst/>
          </a:prstGeom>
        </p:spPr>
        <p:txBody>
          <a:bodyPr vert="horz" lIns="95708" tIns="47854" rIns="95708" bIns="47854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670" y="6357825"/>
            <a:ext cx="2495127" cy="365210"/>
          </a:xfrm>
          <a:prstGeom prst="rect">
            <a:avLst/>
          </a:prstGeom>
        </p:spPr>
        <p:txBody>
          <a:bodyPr vert="horz" lIns="95708" tIns="47854" rIns="95708" bIns="47854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3579" y="6357825"/>
            <a:ext cx="3386243" cy="365210"/>
          </a:xfrm>
          <a:prstGeom prst="rect">
            <a:avLst/>
          </a:prstGeom>
        </p:spPr>
        <p:txBody>
          <a:bodyPr vert="horz" lIns="95708" tIns="47854" rIns="95708" bIns="47854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3603" y="6357825"/>
            <a:ext cx="2495127" cy="365210"/>
          </a:xfrm>
          <a:prstGeom prst="rect">
            <a:avLst/>
          </a:prstGeom>
        </p:spPr>
        <p:txBody>
          <a:bodyPr vert="horz" lIns="95708" tIns="47854" rIns="95708" bIns="47854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0F064164-17B2-494D-98CC-2B2A9A007ED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397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83" r:id="rId3"/>
    <p:sldLayoutId id="2147483681" r:id="rId4"/>
    <p:sldLayoutId id="2147483682" r:id="rId5"/>
    <p:sldLayoutId id="2147483671" r:id="rId6"/>
    <p:sldLayoutId id="2147483675" r:id="rId7"/>
    <p:sldLayoutId id="2147483676" r:id="rId8"/>
    <p:sldLayoutId id="2147483680" r:id="rId9"/>
    <p:sldLayoutId id="2147483679" r:id="rId10"/>
  </p:sldLayoutIdLst>
  <p:hf hdr="0" ftr="0" dt="0"/>
  <p:txStyles>
    <p:titleStyle>
      <a:lvl1pPr algn="ctr" defTabSz="957086" rtl="0" eaLnBrk="1" latinLnBrk="1" hangingPunct="1">
        <a:spcBef>
          <a:spcPct val="0"/>
        </a:spcBef>
        <a:buNone/>
        <a:defRPr sz="4500" kern="1200">
          <a:solidFill>
            <a:schemeClr val="tx1"/>
          </a:solidFill>
          <a:latin typeface="+mn-ea"/>
          <a:ea typeface="+mn-ea"/>
          <a:cs typeface="+mj-cs"/>
        </a:defRPr>
      </a:lvl1pPr>
    </p:titleStyle>
    <p:bodyStyle>
      <a:lvl1pPr marL="358907" indent="-358907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ea"/>
          <a:ea typeface="+mn-ea"/>
          <a:cs typeface="+mn-cs"/>
        </a:defRPr>
      </a:lvl1pPr>
      <a:lvl2pPr marL="777633" indent="-299088" algn="l" defTabSz="957086" rtl="0" eaLnBrk="1" latinLnBrk="1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ea"/>
          <a:ea typeface="+mn-ea"/>
          <a:cs typeface="+mn-cs"/>
        </a:defRPr>
      </a:lvl2pPr>
      <a:lvl3pPr marL="1196357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74898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ea"/>
          <a:ea typeface="+mn-ea"/>
          <a:cs typeface="+mn-cs"/>
        </a:defRPr>
      </a:lvl4pPr>
      <a:lvl5pPr marL="2153443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ea"/>
          <a:ea typeface="+mn-ea"/>
          <a:cs typeface="+mn-cs"/>
        </a:defRPr>
      </a:lvl5pPr>
      <a:lvl6pPr marL="2631986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10529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89072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67616" indent="-239271" algn="l" defTabSz="957086" rtl="0" eaLnBrk="1" latinLnBrk="1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8544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7086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5630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14173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92715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71258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49800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28343" algn="l" defTabSz="957086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10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chart" Target="../charts/chart8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10" Type="http://schemas.openxmlformats.org/officeDocument/2006/relationships/image" Target="../media/image10.png"/><Relationship Id="rId4" Type="http://schemas.openxmlformats.org/officeDocument/2006/relationships/tags" Target="../tags/tag20.xml"/><Relationship Id="rId9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18" Type="http://schemas.openxmlformats.org/officeDocument/2006/relationships/tags" Target="../tags/tag41.xml"/><Relationship Id="rId26" Type="http://schemas.openxmlformats.org/officeDocument/2006/relationships/slideLayout" Target="../slideLayouts/slideLayout5.xml"/><Relationship Id="rId3" Type="http://schemas.openxmlformats.org/officeDocument/2006/relationships/tags" Target="../tags/tag26.xml"/><Relationship Id="rId21" Type="http://schemas.openxmlformats.org/officeDocument/2006/relationships/tags" Target="../tags/tag44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17" Type="http://schemas.openxmlformats.org/officeDocument/2006/relationships/tags" Target="../tags/tag40.xml"/><Relationship Id="rId25" Type="http://schemas.openxmlformats.org/officeDocument/2006/relationships/tags" Target="../tags/tag48.xml"/><Relationship Id="rId2" Type="http://schemas.openxmlformats.org/officeDocument/2006/relationships/tags" Target="../tags/tag25.xml"/><Relationship Id="rId16" Type="http://schemas.openxmlformats.org/officeDocument/2006/relationships/tags" Target="../tags/tag39.xml"/><Relationship Id="rId20" Type="http://schemas.openxmlformats.org/officeDocument/2006/relationships/tags" Target="../tags/tag43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24" Type="http://schemas.openxmlformats.org/officeDocument/2006/relationships/tags" Target="../tags/tag47.xml"/><Relationship Id="rId5" Type="http://schemas.openxmlformats.org/officeDocument/2006/relationships/tags" Target="../tags/tag28.xml"/><Relationship Id="rId15" Type="http://schemas.openxmlformats.org/officeDocument/2006/relationships/tags" Target="../tags/tag38.xml"/><Relationship Id="rId23" Type="http://schemas.openxmlformats.org/officeDocument/2006/relationships/tags" Target="../tags/tag46.xml"/><Relationship Id="rId28" Type="http://schemas.openxmlformats.org/officeDocument/2006/relationships/image" Target="../media/image10.png"/><Relationship Id="rId10" Type="http://schemas.openxmlformats.org/officeDocument/2006/relationships/tags" Target="../tags/tag33.xml"/><Relationship Id="rId19" Type="http://schemas.openxmlformats.org/officeDocument/2006/relationships/tags" Target="../tags/tag42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Relationship Id="rId22" Type="http://schemas.openxmlformats.org/officeDocument/2006/relationships/tags" Target="../tags/tag45.xml"/><Relationship Id="rId27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13" Type="http://schemas.openxmlformats.org/officeDocument/2006/relationships/tags" Target="../tags/tag61.xml"/><Relationship Id="rId18" Type="http://schemas.openxmlformats.org/officeDocument/2006/relationships/slideLayout" Target="../slideLayouts/slideLayout5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12" Type="http://schemas.openxmlformats.org/officeDocument/2006/relationships/tags" Target="../tags/tag60.xml"/><Relationship Id="rId17" Type="http://schemas.openxmlformats.org/officeDocument/2006/relationships/tags" Target="../tags/tag65.xml"/><Relationship Id="rId2" Type="http://schemas.openxmlformats.org/officeDocument/2006/relationships/tags" Target="../tags/tag50.xml"/><Relationship Id="rId16" Type="http://schemas.openxmlformats.org/officeDocument/2006/relationships/tags" Target="../tags/tag64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tags" Target="../tags/tag59.xml"/><Relationship Id="rId5" Type="http://schemas.openxmlformats.org/officeDocument/2006/relationships/tags" Target="../tags/tag53.xml"/><Relationship Id="rId15" Type="http://schemas.openxmlformats.org/officeDocument/2006/relationships/tags" Target="../tags/tag63.xml"/><Relationship Id="rId10" Type="http://schemas.openxmlformats.org/officeDocument/2006/relationships/tags" Target="../tags/tag58.xml"/><Relationship Id="rId19" Type="http://schemas.openxmlformats.org/officeDocument/2006/relationships/notesSlide" Target="../notesSlides/notesSlide9.xml"/><Relationship Id="rId4" Type="http://schemas.openxmlformats.org/officeDocument/2006/relationships/tags" Target="../tags/tag52.xml"/><Relationship Id="rId9" Type="http://schemas.openxmlformats.org/officeDocument/2006/relationships/tags" Target="../tags/tag57.xml"/><Relationship Id="rId14" Type="http://schemas.openxmlformats.org/officeDocument/2006/relationships/tags" Target="../tags/tag6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tags" Target="../tags/tag78.xml"/><Relationship Id="rId18" Type="http://schemas.openxmlformats.org/officeDocument/2006/relationships/image" Target="../media/image10.png"/><Relationship Id="rId3" Type="http://schemas.openxmlformats.org/officeDocument/2006/relationships/tags" Target="../tags/tag68.xml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17" Type="http://schemas.openxmlformats.org/officeDocument/2006/relationships/notesSlide" Target="../notesSlides/notesSlide10.xml"/><Relationship Id="rId2" Type="http://schemas.openxmlformats.org/officeDocument/2006/relationships/tags" Target="../tags/tag67.xml"/><Relationship Id="rId16" Type="http://schemas.openxmlformats.org/officeDocument/2006/relationships/slideLayout" Target="../slideLayouts/slideLayout5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5" Type="http://schemas.openxmlformats.org/officeDocument/2006/relationships/tags" Target="../tags/tag80.xml"/><Relationship Id="rId10" Type="http://schemas.openxmlformats.org/officeDocument/2006/relationships/tags" Target="../tags/tag75.xml"/><Relationship Id="rId19" Type="http://schemas.openxmlformats.org/officeDocument/2006/relationships/image" Target="../media/image12.jpg"/><Relationship Id="rId4" Type="http://schemas.openxmlformats.org/officeDocument/2006/relationships/tags" Target="../tags/tag69.xml"/><Relationship Id="rId9" Type="http://schemas.openxmlformats.org/officeDocument/2006/relationships/tags" Target="../tags/tag74.xml"/><Relationship Id="rId14" Type="http://schemas.openxmlformats.org/officeDocument/2006/relationships/tags" Target="../tags/tag7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13" Type="http://schemas.openxmlformats.org/officeDocument/2006/relationships/tags" Target="../tags/tag93.xml"/><Relationship Id="rId18" Type="http://schemas.openxmlformats.org/officeDocument/2006/relationships/tags" Target="../tags/tag98.xml"/><Relationship Id="rId26" Type="http://schemas.openxmlformats.org/officeDocument/2006/relationships/tags" Target="../tags/tag106.xml"/><Relationship Id="rId3" Type="http://schemas.openxmlformats.org/officeDocument/2006/relationships/tags" Target="../tags/tag83.xml"/><Relationship Id="rId21" Type="http://schemas.openxmlformats.org/officeDocument/2006/relationships/tags" Target="../tags/tag101.xml"/><Relationship Id="rId7" Type="http://schemas.openxmlformats.org/officeDocument/2006/relationships/tags" Target="../tags/tag87.xml"/><Relationship Id="rId12" Type="http://schemas.openxmlformats.org/officeDocument/2006/relationships/tags" Target="../tags/tag92.xml"/><Relationship Id="rId17" Type="http://schemas.openxmlformats.org/officeDocument/2006/relationships/tags" Target="../tags/tag97.xml"/><Relationship Id="rId25" Type="http://schemas.openxmlformats.org/officeDocument/2006/relationships/tags" Target="../tags/tag105.xml"/><Relationship Id="rId33" Type="http://schemas.openxmlformats.org/officeDocument/2006/relationships/image" Target="../media/image10.png"/><Relationship Id="rId2" Type="http://schemas.openxmlformats.org/officeDocument/2006/relationships/tags" Target="../tags/tag82.xml"/><Relationship Id="rId16" Type="http://schemas.openxmlformats.org/officeDocument/2006/relationships/tags" Target="../tags/tag96.xml"/><Relationship Id="rId20" Type="http://schemas.openxmlformats.org/officeDocument/2006/relationships/tags" Target="../tags/tag100.xml"/><Relationship Id="rId29" Type="http://schemas.openxmlformats.org/officeDocument/2006/relationships/tags" Target="../tags/tag109.xml"/><Relationship Id="rId1" Type="http://schemas.openxmlformats.org/officeDocument/2006/relationships/tags" Target="../tags/tag81.xml"/><Relationship Id="rId6" Type="http://schemas.openxmlformats.org/officeDocument/2006/relationships/tags" Target="../tags/tag86.xml"/><Relationship Id="rId11" Type="http://schemas.openxmlformats.org/officeDocument/2006/relationships/tags" Target="../tags/tag91.xml"/><Relationship Id="rId24" Type="http://schemas.openxmlformats.org/officeDocument/2006/relationships/tags" Target="../tags/tag104.xml"/><Relationship Id="rId32" Type="http://schemas.openxmlformats.org/officeDocument/2006/relationships/notesSlide" Target="../notesSlides/notesSlide11.xml"/><Relationship Id="rId5" Type="http://schemas.openxmlformats.org/officeDocument/2006/relationships/tags" Target="../tags/tag85.xml"/><Relationship Id="rId15" Type="http://schemas.openxmlformats.org/officeDocument/2006/relationships/tags" Target="../tags/tag95.xml"/><Relationship Id="rId23" Type="http://schemas.openxmlformats.org/officeDocument/2006/relationships/tags" Target="../tags/tag103.xml"/><Relationship Id="rId28" Type="http://schemas.openxmlformats.org/officeDocument/2006/relationships/tags" Target="../tags/tag108.xml"/><Relationship Id="rId10" Type="http://schemas.openxmlformats.org/officeDocument/2006/relationships/tags" Target="../tags/tag90.xml"/><Relationship Id="rId19" Type="http://schemas.openxmlformats.org/officeDocument/2006/relationships/tags" Target="../tags/tag99.xml"/><Relationship Id="rId31" Type="http://schemas.openxmlformats.org/officeDocument/2006/relationships/slideLayout" Target="../slideLayouts/slideLayout5.xml"/><Relationship Id="rId4" Type="http://schemas.openxmlformats.org/officeDocument/2006/relationships/tags" Target="../tags/tag84.xml"/><Relationship Id="rId9" Type="http://schemas.openxmlformats.org/officeDocument/2006/relationships/tags" Target="../tags/tag89.xml"/><Relationship Id="rId14" Type="http://schemas.openxmlformats.org/officeDocument/2006/relationships/tags" Target="../tags/tag94.xml"/><Relationship Id="rId22" Type="http://schemas.openxmlformats.org/officeDocument/2006/relationships/tags" Target="../tags/tag102.xml"/><Relationship Id="rId27" Type="http://schemas.openxmlformats.org/officeDocument/2006/relationships/tags" Target="../tags/tag107.xml"/><Relationship Id="rId30" Type="http://schemas.openxmlformats.org/officeDocument/2006/relationships/tags" Target="../tags/tag11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18.xml"/><Relationship Id="rId13" Type="http://schemas.openxmlformats.org/officeDocument/2006/relationships/tags" Target="../tags/tag123.xml"/><Relationship Id="rId18" Type="http://schemas.openxmlformats.org/officeDocument/2006/relationships/tags" Target="../tags/tag128.xml"/><Relationship Id="rId26" Type="http://schemas.openxmlformats.org/officeDocument/2006/relationships/tags" Target="../tags/tag136.xml"/><Relationship Id="rId3" Type="http://schemas.openxmlformats.org/officeDocument/2006/relationships/tags" Target="../tags/tag113.xml"/><Relationship Id="rId21" Type="http://schemas.openxmlformats.org/officeDocument/2006/relationships/tags" Target="../tags/tag131.xml"/><Relationship Id="rId7" Type="http://schemas.openxmlformats.org/officeDocument/2006/relationships/tags" Target="../tags/tag117.xml"/><Relationship Id="rId12" Type="http://schemas.openxmlformats.org/officeDocument/2006/relationships/tags" Target="../tags/tag122.xml"/><Relationship Id="rId17" Type="http://schemas.openxmlformats.org/officeDocument/2006/relationships/tags" Target="../tags/tag127.xml"/><Relationship Id="rId25" Type="http://schemas.openxmlformats.org/officeDocument/2006/relationships/tags" Target="../tags/tag135.xml"/><Relationship Id="rId33" Type="http://schemas.openxmlformats.org/officeDocument/2006/relationships/image" Target="../media/image13.png"/><Relationship Id="rId2" Type="http://schemas.openxmlformats.org/officeDocument/2006/relationships/tags" Target="../tags/tag112.xml"/><Relationship Id="rId16" Type="http://schemas.openxmlformats.org/officeDocument/2006/relationships/tags" Target="../tags/tag126.xml"/><Relationship Id="rId20" Type="http://schemas.openxmlformats.org/officeDocument/2006/relationships/tags" Target="../tags/tag130.xml"/><Relationship Id="rId29" Type="http://schemas.openxmlformats.org/officeDocument/2006/relationships/tags" Target="../tags/tag139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11" Type="http://schemas.openxmlformats.org/officeDocument/2006/relationships/tags" Target="../tags/tag121.xml"/><Relationship Id="rId24" Type="http://schemas.openxmlformats.org/officeDocument/2006/relationships/tags" Target="../tags/tag134.xml"/><Relationship Id="rId32" Type="http://schemas.openxmlformats.org/officeDocument/2006/relationships/notesSlide" Target="../notesSlides/notesSlide12.xml"/><Relationship Id="rId5" Type="http://schemas.openxmlformats.org/officeDocument/2006/relationships/tags" Target="../tags/tag115.xml"/><Relationship Id="rId15" Type="http://schemas.openxmlformats.org/officeDocument/2006/relationships/tags" Target="../tags/tag125.xml"/><Relationship Id="rId23" Type="http://schemas.openxmlformats.org/officeDocument/2006/relationships/tags" Target="../tags/tag133.xml"/><Relationship Id="rId28" Type="http://schemas.openxmlformats.org/officeDocument/2006/relationships/tags" Target="../tags/tag138.xml"/><Relationship Id="rId10" Type="http://schemas.openxmlformats.org/officeDocument/2006/relationships/tags" Target="../tags/tag120.xml"/><Relationship Id="rId19" Type="http://schemas.openxmlformats.org/officeDocument/2006/relationships/tags" Target="../tags/tag129.xml"/><Relationship Id="rId31" Type="http://schemas.openxmlformats.org/officeDocument/2006/relationships/slideLayout" Target="../slideLayouts/slideLayout5.xml"/><Relationship Id="rId4" Type="http://schemas.openxmlformats.org/officeDocument/2006/relationships/tags" Target="../tags/tag114.xml"/><Relationship Id="rId9" Type="http://schemas.openxmlformats.org/officeDocument/2006/relationships/tags" Target="../tags/tag119.xml"/><Relationship Id="rId14" Type="http://schemas.openxmlformats.org/officeDocument/2006/relationships/tags" Target="../tags/tag124.xml"/><Relationship Id="rId22" Type="http://schemas.openxmlformats.org/officeDocument/2006/relationships/tags" Target="../tags/tag132.xml"/><Relationship Id="rId27" Type="http://schemas.openxmlformats.org/officeDocument/2006/relationships/tags" Target="../tags/tag137.xml"/><Relationship Id="rId30" Type="http://schemas.openxmlformats.org/officeDocument/2006/relationships/tags" Target="../tags/tag14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13" Type="http://schemas.openxmlformats.org/officeDocument/2006/relationships/tags" Target="../tags/tag153.xml"/><Relationship Id="rId18" Type="http://schemas.openxmlformats.org/officeDocument/2006/relationships/tags" Target="../tags/tag158.xml"/><Relationship Id="rId26" Type="http://schemas.openxmlformats.org/officeDocument/2006/relationships/notesSlide" Target="../notesSlides/notesSlide13.xml"/><Relationship Id="rId3" Type="http://schemas.openxmlformats.org/officeDocument/2006/relationships/tags" Target="../tags/tag143.xml"/><Relationship Id="rId21" Type="http://schemas.openxmlformats.org/officeDocument/2006/relationships/tags" Target="../tags/tag161.xml"/><Relationship Id="rId7" Type="http://schemas.openxmlformats.org/officeDocument/2006/relationships/tags" Target="../tags/tag147.xml"/><Relationship Id="rId12" Type="http://schemas.openxmlformats.org/officeDocument/2006/relationships/tags" Target="../tags/tag152.xml"/><Relationship Id="rId17" Type="http://schemas.openxmlformats.org/officeDocument/2006/relationships/tags" Target="../tags/tag157.xml"/><Relationship Id="rId25" Type="http://schemas.openxmlformats.org/officeDocument/2006/relationships/slideLayout" Target="../slideLayouts/slideLayout5.xml"/><Relationship Id="rId2" Type="http://schemas.openxmlformats.org/officeDocument/2006/relationships/tags" Target="../tags/tag142.xml"/><Relationship Id="rId16" Type="http://schemas.openxmlformats.org/officeDocument/2006/relationships/tags" Target="../tags/tag156.xml"/><Relationship Id="rId20" Type="http://schemas.openxmlformats.org/officeDocument/2006/relationships/tags" Target="../tags/tag160.xml"/><Relationship Id="rId1" Type="http://schemas.openxmlformats.org/officeDocument/2006/relationships/tags" Target="../tags/tag141.xml"/><Relationship Id="rId6" Type="http://schemas.openxmlformats.org/officeDocument/2006/relationships/tags" Target="../tags/tag146.xml"/><Relationship Id="rId11" Type="http://schemas.openxmlformats.org/officeDocument/2006/relationships/tags" Target="../tags/tag151.xml"/><Relationship Id="rId24" Type="http://schemas.openxmlformats.org/officeDocument/2006/relationships/tags" Target="../tags/tag164.xml"/><Relationship Id="rId5" Type="http://schemas.openxmlformats.org/officeDocument/2006/relationships/tags" Target="../tags/tag145.xml"/><Relationship Id="rId15" Type="http://schemas.openxmlformats.org/officeDocument/2006/relationships/tags" Target="../tags/tag155.xml"/><Relationship Id="rId23" Type="http://schemas.openxmlformats.org/officeDocument/2006/relationships/tags" Target="../tags/tag163.xml"/><Relationship Id="rId10" Type="http://schemas.openxmlformats.org/officeDocument/2006/relationships/tags" Target="../tags/tag150.xml"/><Relationship Id="rId19" Type="http://schemas.openxmlformats.org/officeDocument/2006/relationships/tags" Target="../tags/tag159.xml"/><Relationship Id="rId4" Type="http://schemas.openxmlformats.org/officeDocument/2006/relationships/tags" Target="../tags/tag144.xml"/><Relationship Id="rId9" Type="http://schemas.openxmlformats.org/officeDocument/2006/relationships/tags" Target="../tags/tag149.xml"/><Relationship Id="rId14" Type="http://schemas.openxmlformats.org/officeDocument/2006/relationships/tags" Target="../tags/tag154.xml"/><Relationship Id="rId22" Type="http://schemas.openxmlformats.org/officeDocument/2006/relationships/tags" Target="../tags/tag16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72.xml"/><Relationship Id="rId13" Type="http://schemas.openxmlformats.org/officeDocument/2006/relationships/tags" Target="../tags/tag177.xml"/><Relationship Id="rId18" Type="http://schemas.openxmlformats.org/officeDocument/2006/relationships/tags" Target="../tags/tag182.xml"/><Relationship Id="rId26" Type="http://schemas.openxmlformats.org/officeDocument/2006/relationships/tags" Target="../tags/tag190.xml"/><Relationship Id="rId3" Type="http://schemas.openxmlformats.org/officeDocument/2006/relationships/tags" Target="../tags/tag167.xml"/><Relationship Id="rId21" Type="http://schemas.openxmlformats.org/officeDocument/2006/relationships/tags" Target="../tags/tag185.xml"/><Relationship Id="rId7" Type="http://schemas.openxmlformats.org/officeDocument/2006/relationships/tags" Target="../tags/tag171.xml"/><Relationship Id="rId12" Type="http://schemas.openxmlformats.org/officeDocument/2006/relationships/tags" Target="../tags/tag176.xml"/><Relationship Id="rId17" Type="http://schemas.openxmlformats.org/officeDocument/2006/relationships/tags" Target="../tags/tag181.xml"/><Relationship Id="rId25" Type="http://schemas.openxmlformats.org/officeDocument/2006/relationships/tags" Target="../tags/tag189.xml"/><Relationship Id="rId2" Type="http://schemas.openxmlformats.org/officeDocument/2006/relationships/tags" Target="../tags/tag166.xml"/><Relationship Id="rId16" Type="http://schemas.openxmlformats.org/officeDocument/2006/relationships/tags" Target="../tags/tag180.xml"/><Relationship Id="rId20" Type="http://schemas.openxmlformats.org/officeDocument/2006/relationships/tags" Target="../tags/tag184.xml"/><Relationship Id="rId29" Type="http://schemas.openxmlformats.org/officeDocument/2006/relationships/slideLayout" Target="../slideLayouts/slideLayout5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11" Type="http://schemas.openxmlformats.org/officeDocument/2006/relationships/tags" Target="../tags/tag175.xml"/><Relationship Id="rId24" Type="http://schemas.openxmlformats.org/officeDocument/2006/relationships/tags" Target="../tags/tag188.xml"/><Relationship Id="rId5" Type="http://schemas.openxmlformats.org/officeDocument/2006/relationships/tags" Target="../tags/tag169.xml"/><Relationship Id="rId15" Type="http://schemas.openxmlformats.org/officeDocument/2006/relationships/tags" Target="../tags/tag179.xml"/><Relationship Id="rId23" Type="http://schemas.openxmlformats.org/officeDocument/2006/relationships/tags" Target="../tags/tag187.xml"/><Relationship Id="rId28" Type="http://schemas.openxmlformats.org/officeDocument/2006/relationships/tags" Target="../tags/tag192.xml"/><Relationship Id="rId10" Type="http://schemas.openxmlformats.org/officeDocument/2006/relationships/tags" Target="../tags/tag174.xml"/><Relationship Id="rId19" Type="http://schemas.openxmlformats.org/officeDocument/2006/relationships/tags" Target="../tags/tag183.xml"/><Relationship Id="rId4" Type="http://schemas.openxmlformats.org/officeDocument/2006/relationships/tags" Target="../tags/tag168.xml"/><Relationship Id="rId9" Type="http://schemas.openxmlformats.org/officeDocument/2006/relationships/tags" Target="../tags/tag173.xml"/><Relationship Id="rId14" Type="http://schemas.openxmlformats.org/officeDocument/2006/relationships/tags" Target="../tags/tag178.xml"/><Relationship Id="rId22" Type="http://schemas.openxmlformats.org/officeDocument/2006/relationships/tags" Target="../tags/tag186.xml"/><Relationship Id="rId27" Type="http://schemas.openxmlformats.org/officeDocument/2006/relationships/tags" Target="../tags/tag191.xml"/><Relationship Id="rId30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00.xml"/><Relationship Id="rId13" Type="http://schemas.openxmlformats.org/officeDocument/2006/relationships/tags" Target="../tags/tag205.xml"/><Relationship Id="rId18" Type="http://schemas.openxmlformats.org/officeDocument/2006/relationships/tags" Target="../tags/tag210.xml"/><Relationship Id="rId26" Type="http://schemas.openxmlformats.org/officeDocument/2006/relationships/tags" Target="../tags/tag218.xml"/><Relationship Id="rId3" Type="http://schemas.openxmlformats.org/officeDocument/2006/relationships/tags" Target="../tags/tag195.xml"/><Relationship Id="rId21" Type="http://schemas.openxmlformats.org/officeDocument/2006/relationships/tags" Target="../tags/tag213.xml"/><Relationship Id="rId7" Type="http://schemas.openxmlformats.org/officeDocument/2006/relationships/tags" Target="../tags/tag199.xml"/><Relationship Id="rId12" Type="http://schemas.openxmlformats.org/officeDocument/2006/relationships/tags" Target="../tags/tag204.xml"/><Relationship Id="rId17" Type="http://schemas.openxmlformats.org/officeDocument/2006/relationships/tags" Target="../tags/tag209.xml"/><Relationship Id="rId25" Type="http://schemas.openxmlformats.org/officeDocument/2006/relationships/tags" Target="../tags/tag217.xml"/><Relationship Id="rId33" Type="http://schemas.openxmlformats.org/officeDocument/2006/relationships/image" Target="../media/image13.png"/><Relationship Id="rId2" Type="http://schemas.openxmlformats.org/officeDocument/2006/relationships/tags" Target="../tags/tag194.xml"/><Relationship Id="rId16" Type="http://schemas.openxmlformats.org/officeDocument/2006/relationships/tags" Target="../tags/tag208.xml"/><Relationship Id="rId20" Type="http://schemas.openxmlformats.org/officeDocument/2006/relationships/tags" Target="../tags/tag212.xml"/><Relationship Id="rId29" Type="http://schemas.openxmlformats.org/officeDocument/2006/relationships/tags" Target="../tags/tag221.xml"/><Relationship Id="rId1" Type="http://schemas.openxmlformats.org/officeDocument/2006/relationships/tags" Target="../tags/tag193.xml"/><Relationship Id="rId6" Type="http://schemas.openxmlformats.org/officeDocument/2006/relationships/tags" Target="../tags/tag198.xml"/><Relationship Id="rId11" Type="http://schemas.openxmlformats.org/officeDocument/2006/relationships/tags" Target="../tags/tag203.xml"/><Relationship Id="rId24" Type="http://schemas.openxmlformats.org/officeDocument/2006/relationships/tags" Target="../tags/tag216.xml"/><Relationship Id="rId32" Type="http://schemas.openxmlformats.org/officeDocument/2006/relationships/notesSlide" Target="../notesSlides/notesSlide17.xml"/><Relationship Id="rId5" Type="http://schemas.openxmlformats.org/officeDocument/2006/relationships/tags" Target="../tags/tag197.xml"/><Relationship Id="rId15" Type="http://schemas.openxmlformats.org/officeDocument/2006/relationships/tags" Target="../tags/tag207.xml"/><Relationship Id="rId23" Type="http://schemas.openxmlformats.org/officeDocument/2006/relationships/tags" Target="../tags/tag215.xml"/><Relationship Id="rId28" Type="http://schemas.openxmlformats.org/officeDocument/2006/relationships/tags" Target="../tags/tag220.xml"/><Relationship Id="rId10" Type="http://schemas.openxmlformats.org/officeDocument/2006/relationships/tags" Target="../tags/tag202.xml"/><Relationship Id="rId19" Type="http://schemas.openxmlformats.org/officeDocument/2006/relationships/tags" Target="../tags/tag211.xml"/><Relationship Id="rId31" Type="http://schemas.openxmlformats.org/officeDocument/2006/relationships/slideLayout" Target="../slideLayouts/slideLayout5.xml"/><Relationship Id="rId4" Type="http://schemas.openxmlformats.org/officeDocument/2006/relationships/tags" Target="../tags/tag196.xml"/><Relationship Id="rId9" Type="http://schemas.openxmlformats.org/officeDocument/2006/relationships/tags" Target="../tags/tag201.xml"/><Relationship Id="rId14" Type="http://schemas.openxmlformats.org/officeDocument/2006/relationships/tags" Target="../tags/tag206.xml"/><Relationship Id="rId22" Type="http://schemas.openxmlformats.org/officeDocument/2006/relationships/tags" Target="../tags/tag214.xml"/><Relationship Id="rId27" Type="http://schemas.openxmlformats.org/officeDocument/2006/relationships/tags" Target="../tags/tag219.xml"/><Relationship Id="rId30" Type="http://schemas.openxmlformats.org/officeDocument/2006/relationships/tags" Target="../tags/tag2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7.png"/><Relationship Id="rId4" Type="http://schemas.openxmlformats.org/officeDocument/2006/relationships/tags" Target="../tags/tag4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chart" Target="../charts/chart4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n-ea"/>
                <a:ea typeface="+mn-ea"/>
              </a:rPr>
              <a:t>ADT </a:t>
            </a:r>
            <a:r>
              <a:rPr lang="ko-KR" altLang="en-US" dirty="0">
                <a:latin typeface="+mn-ea"/>
                <a:ea typeface="+mn-ea"/>
              </a:rPr>
              <a:t>뷰가드 </a:t>
            </a:r>
            <a:r>
              <a:rPr lang="en-US" altLang="ko-KR" dirty="0">
                <a:latin typeface="+mn-ea"/>
                <a:ea typeface="+mn-ea"/>
              </a:rPr>
              <a:t>AI </a:t>
            </a:r>
            <a:r>
              <a:rPr lang="ko-KR" altLang="en-US" dirty="0">
                <a:latin typeface="+mn-ea"/>
                <a:ea typeface="+mn-ea"/>
              </a:rPr>
              <a:t>서비스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서비스 컨셉 및 대표화면 설계</a:t>
            </a:r>
          </a:p>
        </p:txBody>
      </p:sp>
    </p:spTree>
    <p:extLst>
      <p:ext uri="{BB962C8B-B14F-4D97-AF65-F5344CB8AC3E}">
        <p14:creationId xmlns:p14="http://schemas.microsoft.com/office/powerpoint/2010/main" val="3807913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60BE6743-E559-44AD-8FFB-1B947D6228CD}"/>
              </a:ext>
            </a:extLst>
          </p:cNvPr>
          <p:cNvGrpSpPr/>
          <p:nvPr/>
        </p:nvGrpSpPr>
        <p:grpSpPr>
          <a:xfrm>
            <a:off x="307856" y="1666431"/>
            <a:ext cx="7471918" cy="2001490"/>
            <a:chOff x="4123372" y="1255865"/>
            <a:chExt cx="2757600" cy="2559356"/>
          </a:xfrm>
        </p:grpSpPr>
        <p:sp>
          <p:nvSpPr>
            <p:cNvPr id="118" name="Panel">
              <a:extLst>
                <a:ext uri="{FF2B5EF4-FFF2-40B4-BE49-F238E27FC236}">
                  <a16:creationId xmlns:a16="http://schemas.microsoft.com/office/drawing/2014/main" id="{B3E55FFA-9EFC-4A20-A3ED-3D51A3D71165}"/>
                </a:ext>
              </a:extLst>
            </p:cNvPr>
            <p:cNvSpPr/>
            <p:nvPr/>
          </p:nvSpPr>
          <p:spPr bwMode="auto">
            <a:xfrm>
              <a:off x="4123372" y="1256008"/>
              <a:ext cx="2757600" cy="25592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 cap="flat" cmpd="sng" algn="ctr">
              <a:solidFill>
                <a:srgbClr val="404040"/>
              </a:solidFill>
              <a:prstDash val="solid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sz="900" i="1" dirty="0">
                <a:solidFill>
                  <a:srgbClr val="FFFFFF">
                    <a:lumMod val="6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cxnSp>
          <p:nvCxnSpPr>
            <p:cNvPr id="119" name="직선 연결선 262">
              <a:extLst>
                <a:ext uri="{FF2B5EF4-FFF2-40B4-BE49-F238E27FC236}">
                  <a16:creationId xmlns:a16="http://schemas.microsoft.com/office/drawing/2014/main" id="{B102E7D8-D21F-4307-93B9-A48EA39462D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123506" y="1255865"/>
              <a:ext cx="2757466" cy="2558424"/>
            </a:xfrm>
            <a:prstGeom prst="line">
              <a:avLst/>
            </a:prstGeom>
            <a:noFill/>
            <a:ln w="9525" algn="ctr">
              <a:solidFill>
                <a:schemeClr val="bg1">
                  <a:lumMod val="8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직선 연결선 263">
              <a:extLst>
                <a:ext uri="{FF2B5EF4-FFF2-40B4-BE49-F238E27FC236}">
                  <a16:creationId xmlns:a16="http://schemas.microsoft.com/office/drawing/2014/main" id="{A37128AA-1AA4-46AF-9D1B-992A6FDA262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123506" y="1255865"/>
              <a:ext cx="2757466" cy="2558424"/>
            </a:xfrm>
            <a:prstGeom prst="line">
              <a:avLst/>
            </a:prstGeom>
            <a:noFill/>
            <a:ln w="9525" algn="ctr">
              <a:solidFill>
                <a:schemeClr val="bg1">
                  <a:lumMod val="8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B507589F-82E1-4B01-B044-2D86605ACD8E}"/>
              </a:ext>
            </a:extLst>
          </p:cNvPr>
          <p:cNvSpPr/>
          <p:nvPr/>
        </p:nvSpPr>
        <p:spPr bwMode="auto">
          <a:xfrm>
            <a:off x="302069" y="811319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</a:t>
            </a:r>
            <a:endParaRPr lang="ko-KR" altLang="en-US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1" name="Image">
            <a:extLst>
              <a:ext uri="{FF2B5EF4-FFF2-40B4-BE49-F238E27FC236}">
                <a16:creationId xmlns:a16="http://schemas.microsoft.com/office/drawing/2014/main" id="{6B392BBA-A6B9-4E86-921F-D430FED24AB7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35712"/>
            <a:ext cx="1462021" cy="243388"/>
            <a:chOff x="508000" y="1397000"/>
            <a:chExt cx="1008112" cy="1008112"/>
          </a:xfrm>
        </p:grpSpPr>
        <p:sp>
          <p:nvSpPr>
            <p:cNvPr id="102" name="Border">
              <a:extLst>
                <a:ext uri="{FF2B5EF4-FFF2-40B4-BE49-F238E27FC236}">
                  <a16:creationId xmlns:a16="http://schemas.microsoft.com/office/drawing/2014/main" id="{61E0991A-3F79-44A3-AA11-DB4DB31CD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103" name="Line 2">
              <a:extLst>
                <a:ext uri="{FF2B5EF4-FFF2-40B4-BE49-F238E27FC236}">
                  <a16:creationId xmlns:a16="http://schemas.microsoft.com/office/drawing/2014/main" id="{A06D0DE4-6AF0-4B51-BF0F-0F27C5721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04" name="Line 1">
              <a:extLst>
                <a:ext uri="{FF2B5EF4-FFF2-40B4-BE49-F238E27FC236}">
                  <a16:creationId xmlns:a16="http://schemas.microsoft.com/office/drawing/2014/main" id="{5CDE8729-F248-4F6D-BB86-531219D6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D9191B4-F543-4013-B58F-7616A7C2BB07}"/>
              </a:ext>
            </a:extLst>
          </p:cNvPr>
          <p:cNvSpPr/>
          <p:nvPr/>
        </p:nvSpPr>
        <p:spPr>
          <a:xfrm>
            <a:off x="954212" y="1170050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7" name="TextBox 165">
            <a:extLst>
              <a:ext uri="{FF2B5EF4-FFF2-40B4-BE49-F238E27FC236}">
                <a16:creationId xmlns:a16="http://schemas.microsoft.com/office/drawing/2014/main" id="{9D46063C-FE0A-42AE-99C8-8741C994FC29}"/>
              </a:ext>
            </a:extLst>
          </p:cNvPr>
          <p:cNvSpPr txBox="1"/>
          <p:nvPr/>
        </p:nvSpPr>
        <p:spPr>
          <a:xfrm>
            <a:off x="284144" y="846913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20AB21A-E91E-4B24-A63D-8765CC364CD7}"/>
              </a:ext>
            </a:extLst>
          </p:cNvPr>
          <p:cNvSpPr txBox="1"/>
          <p:nvPr/>
        </p:nvSpPr>
        <p:spPr>
          <a:xfrm>
            <a:off x="6066780" y="1932803"/>
            <a:ext cx="1718781" cy="2473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ko-KR" altLang="en-US" sz="900" spc="-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스마트검색 컨셉 이미지</a:t>
            </a: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9892FD8D-6757-4D87-A362-481B329427DA}"/>
              </a:ext>
            </a:extLst>
          </p:cNvPr>
          <p:cNvSpPr/>
          <p:nvPr/>
        </p:nvSpPr>
        <p:spPr bwMode="auto">
          <a:xfrm>
            <a:off x="3052961" y="2253874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사람</a:t>
            </a:r>
            <a:r>
              <a:rPr lang="en-US" altLang="ko-KR" sz="1050" b="1" spc="-150" dirty="0">
                <a:solidFill>
                  <a:srgbClr val="0052A4"/>
                </a:solidFill>
                <a:latin typeface="+mn-ea"/>
              </a:rPr>
              <a:t>/</a:t>
            </a: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차량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1642D2D0-80F2-496C-B152-8E3F8CFE4B51}"/>
              </a:ext>
            </a:extLst>
          </p:cNvPr>
          <p:cNvSpPr/>
          <p:nvPr/>
        </p:nvSpPr>
        <p:spPr>
          <a:xfrm>
            <a:off x="3180011" y="2515483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DB5EA2A1-DEC2-48FB-BD7C-928ECFC5F4C2}"/>
              </a:ext>
            </a:extLst>
          </p:cNvPr>
          <p:cNvSpPr/>
          <p:nvPr/>
        </p:nvSpPr>
        <p:spPr bwMode="auto">
          <a:xfrm>
            <a:off x="4094616" y="2276217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영역지정 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6D604F02-E646-4A2B-A5E4-7E7B173CF33B}"/>
              </a:ext>
            </a:extLst>
          </p:cNvPr>
          <p:cNvSpPr/>
          <p:nvPr/>
        </p:nvSpPr>
        <p:spPr>
          <a:xfrm>
            <a:off x="429676" y="1746201"/>
            <a:ext cx="3750119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스마트하게 이미지로 영상을 찾아보세요</a:t>
            </a:r>
            <a:r>
              <a:rPr lang="en-US" altLang="ko-KR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.</a:t>
            </a:r>
          </a:p>
        </p:txBody>
      </p:sp>
      <p:grpSp>
        <p:nvGrpSpPr>
          <p:cNvPr id="384" name="그룹 30">
            <a:extLst>
              <a:ext uri="{FF2B5EF4-FFF2-40B4-BE49-F238E27FC236}">
                <a16:creationId xmlns:a16="http://schemas.microsoft.com/office/drawing/2014/main" id="{F0524FAE-382C-4ED1-8D93-5C1592C3272B}"/>
              </a:ext>
            </a:extLst>
          </p:cNvPr>
          <p:cNvGrpSpPr/>
          <p:nvPr/>
        </p:nvGrpSpPr>
        <p:grpSpPr>
          <a:xfrm>
            <a:off x="317870" y="6444841"/>
            <a:ext cx="7525621" cy="297595"/>
            <a:chOff x="125335" y="490868"/>
            <a:chExt cx="7525621" cy="297595"/>
          </a:xfrm>
        </p:grpSpPr>
        <p:grpSp>
          <p:nvGrpSpPr>
            <p:cNvPr id="385" name="그룹 31">
              <a:extLst>
                <a:ext uri="{FF2B5EF4-FFF2-40B4-BE49-F238E27FC236}">
                  <a16:creationId xmlns:a16="http://schemas.microsoft.com/office/drawing/2014/main" id="{5EEB3AEB-BB4C-43FB-9D4A-A60B5FF5D4D5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588E2E01-D04D-451D-8FED-7B2532751316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3" name="자유형 239">
                <a:extLst>
                  <a:ext uri="{FF2B5EF4-FFF2-40B4-BE49-F238E27FC236}">
                    <a16:creationId xmlns:a16="http://schemas.microsoft.com/office/drawing/2014/main" id="{2DED5C36-C0E6-45A3-9EEF-59A26D8807B4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6" name="그룹 32">
              <a:extLst>
                <a:ext uri="{FF2B5EF4-FFF2-40B4-BE49-F238E27FC236}">
                  <a16:creationId xmlns:a16="http://schemas.microsoft.com/office/drawing/2014/main" id="{8A8C43A1-1EAD-4064-9F21-6A07805D43A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016E565-9747-4A6E-9F72-53944EFF6CF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1" name="자유형 237">
                <a:extLst>
                  <a:ext uri="{FF2B5EF4-FFF2-40B4-BE49-F238E27FC236}">
                    <a16:creationId xmlns:a16="http://schemas.microsoft.com/office/drawing/2014/main" id="{63C2CEDC-3499-47A6-B47E-E6A78EF1112D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7" name="그룹 33">
              <a:extLst>
                <a:ext uri="{FF2B5EF4-FFF2-40B4-BE49-F238E27FC236}">
                  <a16:creationId xmlns:a16="http://schemas.microsoft.com/office/drawing/2014/main" id="{EA502EE2-E433-4C77-94DF-3B5D75C902A0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78FE3CEB-14D1-4738-8BA6-CDE8BBD41350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89" name="자유형 235">
                <a:extLst>
                  <a:ext uri="{FF2B5EF4-FFF2-40B4-BE49-F238E27FC236}">
                    <a16:creationId xmlns:a16="http://schemas.microsoft.com/office/drawing/2014/main" id="{90913CC2-28A6-4324-9AFC-917EEF0300FB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8CBBB68-5C7F-4FBB-8B1B-B45680ED2ADC}"/>
              </a:ext>
            </a:extLst>
          </p:cNvPr>
          <p:cNvCxnSpPr>
            <a:cxnSpLocks/>
          </p:cNvCxnSpPr>
          <p:nvPr/>
        </p:nvCxnSpPr>
        <p:spPr>
          <a:xfrm>
            <a:off x="302069" y="1063804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AF072AE8-08A5-4C45-83F8-C99EB42269F9}"/>
              </a:ext>
            </a:extLst>
          </p:cNvPr>
          <p:cNvSpPr/>
          <p:nvPr/>
        </p:nvSpPr>
        <p:spPr>
          <a:xfrm>
            <a:off x="7952980" y="1219115"/>
            <a:ext cx="2506288" cy="274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GNB</a:t>
            </a:r>
          </a:p>
        </p:txBody>
      </p:sp>
      <p:sp>
        <p:nvSpPr>
          <p:cNvPr id="108" name="오각형 5">
            <a:extLst>
              <a:ext uri="{FF2B5EF4-FFF2-40B4-BE49-F238E27FC236}">
                <a16:creationId xmlns:a16="http://schemas.microsoft.com/office/drawing/2014/main" id="{798963B1-A820-445B-A094-083E0268599F}"/>
              </a:ext>
            </a:extLst>
          </p:cNvPr>
          <p:cNvSpPr/>
          <p:nvPr/>
        </p:nvSpPr>
        <p:spPr>
          <a:xfrm>
            <a:off x="9307285" y="6303518"/>
            <a:ext cx="1096472" cy="21431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r>
              <a:rPr lang="ko-KR" altLang="en-US" dirty="0">
                <a:solidFill>
                  <a:prstClr val="white"/>
                </a:solidFill>
                <a:latin typeface="+mn-ea"/>
              </a:rPr>
              <a:t>다음페이지에 계속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3EE52D7-5F78-4EB3-A410-C9AA04A3BA79}"/>
              </a:ext>
            </a:extLst>
          </p:cNvPr>
          <p:cNvGrpSpPr/>
          <p:nvPr/>
        </p:nvGrpSpPr>
        <p:grpSpPr>
          <a:xfrm>
            <a:off x="452665" y="3923999"/>
            <a:ext cx="7229539" cy="612922"/>
            <a:chOff x="7722964" y="1880261"/>
            <a:chExt cx="7229539" cy="612922"/>
          </a:xfrm>
        </p:grpSpPr>
        <p:sp>
          <p:nvSpPr>
            <p:cNvPr id="78" name="직사각형 106">
              <a:extLst>
                <a:ext uri="{FF2B5EF4-FFF2-40B4-BE49-F238E27FC236}">
                  <a16:creationId xmlns:a16="http://schemas.microsoft.com/office/drawing/2014/main" id="{844560FF-C044-47D3-9029-6632B95D9F8F}"/>
                </a:ext>
              </a:extLst>
            </p:cNvPr>
            <p:cNvSpPr/>
            <p:nvPr/>
          </p:nvSpPr>
          <p:spPr bwMode="auto">
            <a:xfrm>
              <a:off x="7722964" y="1880261"/>
              <a:ext cx="7229539" cy="61292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 cap="flat" cmpd="sng" algn="ctr">
              <a:solidFill>
                <a:schemeClr val="bg1">
                  <a:lumMod val="75000"/>
                </a:scheme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latinLnBrk="0"/>
              <a:endParaRPr lang="ko-KR" altLang="en-US" sz="900" i="1" dirty="0">
                <a:solidFill>
                  <a:srgbClr val="FFFFFF">
                    <a:lumMod val="65000"/>
                  </a:srgb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A75C2F0-46EB-45E8-8794-D252C3B2833E}"/>
                </a:ext>
              </a:extLst>
            </p:cNvPr>
            <p:cNvSpPr txBox="1"/>
            <p:nvPr/>
          </p:nvSpPr>
          <p:spPr>
            <a:xfrm>
              <a:off x="8263155" y="1924599"/>
              <a:ext cx="3795821" cy="524246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b="1" dirty="0"/>
                <a:t>피플카운팅 서비스를 이용해보세요</a:t>
              </a:r>
              <a:r>
                <a:rPr lang="en-US" altLang="ko-KR" sz="1000" b="1" dirty="0"/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b="1" dirty="0"/>
                <a:t>아래와 같이 내 매장 분석정보를 확인할 수 있습니다</a:t>
              </a:r>
              <a:r>
                <a:rPr lang="en-US" altLang="ko-KR" sz="1000" b="1" dirty="0"/>
                <a:t>.</a:t>
              </a:r>
            </a:p>
          </p:txBody>
        </p: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00E6D034-2651-4447-A900-63A360EBDBF2}"/>
                </a:ext>
              </a:extLst>
            </p:cNvPr>
            <p:cNvGrpSpPr/>
            <p:nvPr/>
          </p:nvGrpSpPr>
          <p:grpSpPr>
            <a:xfrm>
              <a:off x="7844869" y="2046682"/>
              <a:ext cx="281778" cy="281778"/>
              <a:chOff x="749441" y="2874039"/>
              <a:chExt cx="312223" cy="312223"/>
            </a:xfrm>
          </p:grpSpPr>
          <p:sp>
            <p:nvSpPr>
              <p:cNvPr id="81" name="타원 80">
                <a:extLst>
                  <a:ext uri="{FF2B5EF4-FFF2-40B4-BE49-F238E27FC236}">
                    <a16:creationId xmlns:a16="http://schemas.microsoft.com/office/drawing/2014/main" id="{5D9DBEF7-7F0D-4C12-A8F3-0D739B5F7B0D}"/>
                  </a:ext>
                </a:extLst>
              </p:cNvPr>
              <p:cNvSpPr/>
              <p:nvPr/>
            </p:nvSpPr>
            <p:spPr>
              <a:xfrm>
                <a:off x="749441" y="2874039"/>
                <a:ext cx="312223" cy="312223"/>
              </a:xfrm>
              <a:prstGeom prst="ellipse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</a:ln>
              <a:effectLst/>
            </p:spPr>
            <p:txBody>
              <a:bodyPr anchor="ctr" anchorCtr="0"/>
              <a:lstStyle/>
              <a:p>
                <a:pPr defTabSz="1168827"/>
                <a:endParaRPr lang="ko-KR" altLang="en-US" sz="800" b="1" kern="0">
                  <a:solidFill>
                    <a:schemeClr val="tx1"/>
                  </a:solidFill>
                  <a:latin typeface="+mn-ea"/>
                </a:endParaRPr>
              </a:p>
            </p:txBody>
          </p:sp>
          <p:pic>
            <p:nvPicPr>
              <p:cNvPr id="83" name="그림 82">
                <a:extLst>
                  <a:ext uri="{FF2B5EF4-FFF2-40B4-BE49-F238E27FC236}">
                    <a16:creationId xmlns:a16="http://schemas.microsoft.com/office/drawing/2014/main" id="{16F70B45-581E-4A7C-A8CA-42E834D757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1641" y="2926239"/>
                <a:ext cx="207822" cy="207822"/>
              </a:xfrm>
              <a:prstGeom prst="rect">
                <a:avLst/>
              </a:prstGeom>
            </p:spPr>
          </p:pic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D820E34-F3AD-4B0D-A1F8-68F614383A70}"/>
                </a:ext>
              </a:extLst>
            </p:cNvPr>
            <p:cNvSpPr txBox="1"/>
            <p:nvPr/>
          </p:nvSpPr>
          <p:spPr>
            <a:xfrm>
              <a:off x="13627844" y="2218013"/>
              <a:ext cx="1255665" cy="230832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r>
                <a:rPr lang="ko-KR" altLang="en-US" sz="900" dirty="0"/>
                <a:t>서비스 이용하러 가기 </a:t>
              </a:r>
              <a:r>
                <a:rPr lang="en-US" altLang="ko-KR" sz="900" dirty="0"/>
                <a:t>&gt;</a:t>
              </a:r>
            </a:p>
          </p:txBody>
        </p:sp>
      </p:grp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C0710ADC-8568-4AB5-B3D3-53B04889AAC0}"/>
              </a:ext>
            </a:extLst>
          </p:cNvPr>
          <p:cNvSpPr/>
          <p:nvPr/>
        </p:nvSpPr>
        <p:spPr>
          <a:xfrm>
            <a:off x="7952980" y="3297932"/>
            <a:ext cx="2506288" cy="3760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검색 </a:t>
            </a:r>
            <a:r>
              <a:rPr lang="en-US" altLang="ko-KR" sz="800" dirty="0">
                <a:solidFill>
                  <a:schemeClr val="tx1"/>
                </a:solidFill>
              </a:rPr>
              <a:t>tab</a:t>
            </a:r>
            <a:r>
              <a:rPr lang="ko-KR" altLang="en-US" sz="800" dirty="0">
                <a:solidFill>
                  <a:schemeClr val="tx1"/>
                </a:solidFill>
              </a:rPr>
              <a:t>별 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최근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검색한 이력 </a:t>
            </a:r>
            <a:r>
              <a:rPr lang="en-US" altLang="ko-KR" sz="800" dirty="0">
                <a:solidFill>
                  <a:schemeClr val="tx1"/>
                </a:solidFill>
              </a:rPr>
              <a:t>3</a:t>
            </a:r>
            <a:r>
              <a:rPr lang="ko-KR" altLang="en-US" sz="800" dirty="0">
                <a:solidFill>
                  <a:schemeClr val="tx1"/>
                </a:solidFill>
              </a:rPr>
              <a:t>개 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116" name="모서리가 둥근 직사각형 161">
            <a:extLst>
              <a:ext uri="{FF2B5EF4-FFF2-40B4-BE49-F238E27FC236}">
                <a16:creationId xmlns:a16="http://schemas.microsoft.com/office/drawing/2014/main" id="{693EDF2A-76A5-4012-8A2A-4F8C1E386EB8}"/>
              </a:ext>
            </a:extLst>
          </p:cNvPr>
          <p:cNvSpPr/>
          <p:nvPr/>
        </p:nvSpPr>
        <p:spPr>
          <a:xfrm>
            <a:off x="474731" y="5121412"/>
            <a:ext cx="7138479" cy="118706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EC62AB8-B1D6-462E-8322-ED9198AB6E4D}"/>
              </a:ext>
            </a:extLst>
          </p:cNvPr>
          <p:cNvSpPr/>
          <p:nvPr/>
        </p:nvSpPr>
        <p:spPr>
          <a:xfrm>
            <a:off x="7952980" y="5121412"/>
            <a:ext cx="2506288" cy="50372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샘플 데이터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데이터 </a:t>
            </a:r>
            <a:r>
              <a:rPr lang="en-US" altLang="ko-KR" sz="800" dirty="0">
                <a:solidFill>
                  <a:schemeClr val="tx1"/>
                </a:solidFill>
              </a:rPr>
              <a:t>‘-’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43EF352A-204E-4F9E-A149-23052671FCC8}"/>
              </a:ext>
            </a:extLst>
          </p:cNvPr>
          <p:cNvGrpSpPr/>
          <p:nvPr/>
        </p:nvGrpSpPr>
        <p:grpSpPr>
          <a:xfrm>
            <a:off x="425690" y="4689364"/>
            <a:ext cx="2064591" cy="307777"/>
            <a:chOff x="2351766" y="2939893"/>
            <a:chExt cx="2064591" cy="307777"/>
          </a:xfrm>
        </p:grpSpPr>
        <p:sp>
          <p:nvSpPr>
            <p:cNvPr id="124" name="TextBox 165">
              <a:extLst>
                <a:ext uri="{FF2B5EF4-FFF2-40B4-BE49-F238E27FC236}">
                  <a16:creationId xmlns:a16="http://schemas.microsoft.com/office/drawing/2014/main" id="{C1CCBFCF-C428-4DAA-9343-A6A3E6F6B18D}"/>
                </a:ext>
              </a:extLst>
            </p:cNvPr>
            <p:cNvSpPr txBox="1"/>
            <p:nvPr/>
          </p:nvSpPr>
          <p:spPr>
            <a:xfrm>
              <a:off x="2351766" y="2939893"/>
              <a:ext cx="1152880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400" spc="-50" dirty="0"/>
                <a:t>내 매장       </a:t>
              </a:r>
            </a:p>
          </p:txBody>
        </p:sp>
        <p:sp>
          <p:nvSpPr>
            <p:cNvPr id="125" name="Chevron Right">
              <a:extLst>
                <a:ext uri="{FF2B5EF4-FFF2-40B4-BE49-F238E27FC236}">
                  <a16:creationId xmlns:a16="http://schemas.microsoft.com/office/drawing/2014/main" id="{52DA14DC-9DF2-4DB3-B28D-6F401092F91F}"/>
                </a:ext>
              </a:extLst>
            </p:cNvPr>
            <p:cNvSpPr>
              <a:spLocks noChangeAspect="1"/>
            </p:cNvSpPr>
            <p:nvPr/>
          </p:nvSpPr>
          <p:spPr bwMode="auto">
            <a:xfrm rot="5400000">
              <a:off x="4290647" y="3047913"/>
              <a:ext cx="59866" cy="108000"/>
            </a:xfrm>
            <a:custGeom>
              <a:avLst/>
              <a:gdLst>
                <a:gd name="T0" fmla="*/ 2147483647 w 325"/>
                <a:gd name="T1" fmla="*/ 0 h 594"/>
                <a:gd name="T2" fmla="*/ 0 w 325"/>
                <a:gd name="T3" fmla="*/ 2147483647 h 594"/>
                <a:gd name="T4" fmla="*/ 2147483647 w 325"/>
                <a:gd name="T5" fmla="*/ 2147483647 h 594"/>
                <a:gd name="T6" fmla="*/ 0 w 325"/>
                <a:gd name="T7" fmla="*/ 2147483647 h 594"/>
                <a:gd name="T8" fmla="*/ 2147483647 w 325"/>
                <a:gd name="T9" fmla="*/ 2147483647 h 594"/>
                <a:gd name="T10" fmla="*/ 2147483647 w 325"/>
                <a:gd name="T11" fmla="*/ 2147483647 h 594"/>
                <a:gd name="T12" fmla="*/ 2147483647 w 325"/>
                <a:gd name="T13" fmla="*/ 0 h 5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ko-KR" altLang="en-US" sz="1200">
                <a:latin typeface="+mn-ea"/>
                <a:ea typeface="+mn-ea"/>
              </a:endParaRPr>
            </a:p>
          </p:txBody>
        </p: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D2052763-EFD2-441F-A6AD-49B2D212F273}"/>
                </a:ext>
              </a:extLst>
            </p:cNvPr>
            <p:cNvCxnSpPr>
              <a:cxnSpLocks/>
            </p:cNvCxnSpPr>
            <p:nvPr/>
          </p:nvCxnSpPr>
          <p:spPr>
            <a:xfrm>
              <a:off x="2439991" y="3234885"/>
              <a:ext cx="1976366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Body">
            <a:extLst>
              <a:ext uri="{FF2B5EF4-FFF2-40B4-BE49-F238E27FC236}">
                <a16:creationId xmlns:a16="http://schemas.microsoft.com/office/drawing/2014/main" id="{C21F7B3A-BEB2-4CFA-94F7-BC9B2A6400EE}"/>
              </a:ext>
            </a:extLst>
          </p:cNvPr>
          <p:cNvSpPr txBox="1"/>
          <p:nvPr/>
        </p:nvSpPr>
        <p:spPr>
          <a:xfrm>
            <a:off x="601117" y="5203078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방문자수</a:t>
            </a:r>
            <a:endParaRPr lang="en-US" altLang="ko-KR" sz="1000" dirty="0"/>
          </a:p>
        </p:txBody>
      </p:sp>
      <p:sp>
        <p:nvSpPr>
          <p:cNvPr id="128" name="Body">
            <a:extLst>
              <a:ext uri="{FF2B5EF4-FFF2-40B4-BE49-F238E27FC236}">
                <a16:creationId xmlns:a16="http://schemas.microsoft.com/office/drawing/2014/main" id="{1DB6CC93-A7DA-474C-911D-66C56DD8A135}"/>
              </a:ext>
            </a:extLst>
          </p:cNvPr>
          <p:cNvSpPr txBox="1"/>
          <p:nvPr/>
        </p:nvSpPr>
        <p:spPr>
          <a:xfrm>
            <a:off x="2131955" y="5732251"/>
            <a:ext cx="448091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-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7EF97D2A-481B-4E9C-9DA5-05FE971D51FA}"/>
              </a:ext>
            </a:extLst>
          </p:cNvPr>
          <p:cNvCxnSpPr>
            <a:cxnSpLocks/>
          </p:cNvCxnSpPr>
          <p:nvPr/>
        </p:nvCxnSpPr>
        <p:spPr>
          <a:xfrm>
            <a:off x="2766000" y="5295342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Body">
            <a:extLst>
              <a:ext uri="{FF2B5EF4-FFF2-40B4-BE49-F238E27FC236}">
                <a16:creationId xmlns:a16="http://schemas.microsoft.com/office/drawing/2014/main" id="{BB6C38CC-5F53-4CE3-BDBD-13A724780333}"/>
              </a:ext>
            </a:extLst>
          </p:cNvPr>
          <p:cNvSpPr txBox="1"/>
          <p:nvPr/>
        </p:nvSpPr>
        <p:spPr>
          <a:xfrm>
            <a:off x="3047409" y="5203078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최근 일주일 방문자수</a:t>
            </a:r>
            <a:endParaRPr lang="en-US" altLang="ko-KR" sz="1000" dirty="0"/>
          </a:p>
        </p:txBody>
      </p:sp>
      <p:sp>
        <p:nvSpPr>
          <p:cNvPr id="131" name="Body">
            <a:extLst>
              <a:ext uri="{FF2B5EF4-FFF2-40B4-BE49-F238E27FC236}">
                <a16:creationId xmlns:a16="http://schemas.microsoft.com/office/drawing/2014/main" id="{3FAA3465-93BA-4B2E-A432-A6474EAF0938}"/>
              </a:ext>
            </a:extLst>
          </p:cNvPr>
          <p:cNvSpPr txBox="1"/>
          <p:nvPr/>
        </p:nvSpPr>
        <p:spPr>
          <a:xfrm>
            <a:off x="4598100" y="5732251"/>
            <a:ext cx="448091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-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32" name="Body">
            <a:extLst>
              <a:ext uri="{FF2B5EF4-FFF2-40B4-BE49-F238E27FC236}">
                <a16:creationId xmlns:a16="http://schemas.microsoft.com/office/drawing/2014/main" id="{A6DFC140-AA3B-474C-80CC-72C723D6AB65}"/>
              </a:ext>
            </a:extLst>
          </p:cNvPr>
          <p:cNvSpPr txBox="1"/>
          <p:nvPr/>
        </p:nvSpPr>
        <p:spPr>
          <a:xfrm>
            <a:off x="5468084" y="5203078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en-US" altLang="ko-KR" sz="1000" dirty="0"/>
              <a:t>8</a:t>
            </a:r>
            <a:r>
              <a:rPr lang="ko-KR" altLang="en-US" sz="1000" dirty="0"/>
              <a:t>월 누적 방문자수</a:t>
            </a:r>
            <a:endParaRPr lang="en-US" altLang="ko-KR" sz="1000" dirty="0"/>
          </a:p>
        </p:txBody>
      </p:sp>
      <p:sp>
        <p:nvSpPr>
          <p:cNvPr id="133" name="Body">
            <a:extLst>
              <a:ext uri="{FF2B5EF4-FFF2-40B4-BE49-F238E27FC236}">
                <a16:creationId xmlns:a16="http://schemas.microsoft.com/office/drawing/2014/main" id="{F54E622A-ADBF-40BB-9FBF-8F06C189992E}"/>
              </a:ext>
            </a:extLst>
          </p:cNvPr>
          <p:cNvSpPr txBox="1"/>
          <p:nvPr/>
        </p:nvSpPr>
        <p:spPr>
          <a:xfrm>
            <a:off x="7058849" y="5732251"/>
            <a:ext cx="448091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-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A81FC8D9-2EB8-4029-892E-B7FBF9904091}"/>
              </a:ext>
            </a:extLst>
          </p:cNvPr>
          <p:cNvSpPr/>
          <p:nvPr/>
        </p:nvSpPr>
        <p:spPr>
          <a:xfrm>
            <a:off x="4855855" y="6396858"/>
            <a:ext cx="118800" cy="1188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700" b="1" dirty="0">
                <a:solidFill>
                  <a:schemeClr val="bg1"/>
                </a:solidFill>
                <a:latin typeface="+mn-ea"/>
              </a:rPr>
              <a:t>!</a:t>
            </a: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66F865B4-ED8C-487C-BC9A-49EFB874EDBA}"/>
              </a:ext>
            </a:extLst>
          </p:cNvPr>
          <p:cNvSpPr/>
          <p:nvPr/>
        </p:nvSpPr>
        <p:spPr>
          <a:xfrm>
            <a:off x="513419" y="5382777"/>
            <a:ext cx="6783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2E5A33F6-EE39-47FB-BEE8-089F35DDBEDD}"/>
              </a:ext>
            </a:extLst>
          </p:cNvPr>
          <p:cNvSpPr/>
          <p:nvPr/>
        </p:nvSpPr>
        <p:spPr>
          <a:xfrm>
            <a:off x="2970363" y="5348909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2021.08.24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4C71EDA6-2CB9-4DBE-99D9-9DDCF9789AE4}"/>
              </a:ext>
            </a:extLst>
          </p:cNvPr>
          <p:cNvSpPr/>
          <p:nvPr/>
        </p:nvSpPr>
        <p:spPr>
          <a:xfrm>
            <a:off x="5390219" y="5348909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2021.08.01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AFAB3509-EEF0-447D-A1DE-8AB7507C5987}"/>
              </a:ext>
            </a:extLst>
          </p:cNvPr>
          <p:cNvCxnSpPr>
            <a:cxnSpLocks/>
          </p:cNvCxnSpPr>
          <p:nvPr/>
        </p:nvCxnSpPr>
        <p:spPr>
          <a:xfrm>
            <a:off x="5234071" y="5295342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365C5E44-3F34-4EDB-A255-44CCA5BEC19C}"/>
              </a:ext>
            </a:extLst>
          </p:cNvPr>
          <p:cNvSpPr/>
          <p:nvPr/>
        </p:nvSpPr>
        <p:spPr>
          <a:xfrm>
            <a:off x="1321888" y="6066361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275BD74A-71DE-4FFB-A82F-F6061E40628F}"/>
              </a:ext>
            </a:extLst>
          </p:cNvPr>
          <p:cNvSpPr/>
          <p:nvPr/>
        </p:nvSpPr>
        <p:spPr>
          <a:xfrm>
            <a:off x="3788033" y="6066361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1D375334-B9CC-4D54-895E-2C9FA6025BE4}"/>
              </a:ext>
            </a:extLst>
          </p:cNvPr>
          <p:cNvSpPr/>
          <p:nvPr/>
        </p:nvSpPr>
        <p:spPr>
          <a:xfrm>
            <a:off x="6248782" y="6066361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전월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E3B05DF-9779-43DD-9BDE-6E6B9934E933}"/>
              </a:ext>
            </a:extLst>
          </p:cNvPr>
          <p:cNvSpPr txBox="1"/>
          <p:nvPr/>
        </p:nvSpPr>
        <p:spPr>
          <a:xfrm>
            <a:off x="5006524" y="6311373"/>
            <a:ext cx="3191359" cy="314989"/>
          </a:xfrm>
          <a:prstGeom prst="rect">
            <a:avLst/>
          </a:prstGeom>
          <a:noFill/>
          <a:ln w="3175">
            <a:noFill/>
          </a:ln>
        </p:spPr>
        <p:txBody>
          <a:bodyPr wrap="square" lIns="33411" tIns="0" rIns="0" bIns="0" rtlCol="0" anchor="ctr">
            <a:normAutofit/>
          </a:bodyPr>
          <a:lstStyle/>
          <a:p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등록된 영업시간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(09:00~20:00)</a:t>
            </a:r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동안 방문자를 집계합니다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</a:p>
        </p:txBody>
      </p:sp>
      <p:sp>
        <p:nvSpPr>
          <p:cNvPr id="145" name="Body">
            <a:extLst>
              <a:ext uri="{FF2B5EF4-FFF2-40B4-BE49-F238E27FC236}">
                <a16:creationId xmlns:a16="http://schemas.microsoft.com/office/drawing/2014/main" id="{60A40143-D27F-4FAB-9BF6-349B9748996C}"/>
              </a:ext>
            </a:extLst>
          </p:cNvPr>
          <p:cNvSpPr txBox="1"/>
          <p:nvPr/>
        </p:nvSpPr>
        <p:spPr>
          <a:xfrm>
            <a:off x="2557609" y="4756860"/>
            <a:ext cx="353006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의</a:t>
            </a:r>
            <a:endParaRPr lang="en-US" altLang="ko-KR" sz="1400" dirty="0"/>
          </a:p>
        </p:txBody>
      </p: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69A3412F-37BB-4658-914A-1A45093F1F00}"/>
              </a:ext>
            </a:extLst>
          </p:cNvPr>
          <p:cNvGrpSpPr/>
          <p:nvPr/>
        </p:nvGrpSpPr>
        <p:grpSpPr>
          <a:xfrm>
            <a:off x="2792875" y="4689364"/>
            <a:ext cx="1435008" cy="307777"/>
            <a:chOff x="2351766" y="2939893"/>
            <a:chExt cx="1435008" cy="307777"/>
          </a:xfrm>
        </p:grpSpPr>
        <p:sp>
          <p:nvSpPr>
            <p:cNvPr id="148" name="TextBox 165">
              <a:extLst>
                <a:ext uri="{FF2B5EF4-FFF2-40B4-BE49-F238E27FC236}">
                  <a16:creationId xmlns:a16="http://schemas.microsoft.com/office/drawing/2014/main" id="{15CA999D-907D-4FFF-BAA6-C7469ABDC3FE}"/>
                </a:ext>
              </a:extLst>
            </p:cNvPr>
            <p:cNvSpPr txBox="1"/>
            <p:nvPr/>
          </p:nvSpPr>
          <p:spPr>
            <a:xfrm>
              <a:off x="2351766" y="2939893"/>
              <a:ext cx="1435008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      2021.08.30</a:t>
              </a:r>
              <a:endParaRPr lang="ko-KR" altLang="en-US" sz="1400" dirty="0"/>
            </a:p>
          </p:txBody>
        </p: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8E98D88E-5DF2-46CC-BC07-FDA4741299B7}"/>
                </a:ext>
              </a:extLst>
            </p:cNvPr>
            <p:cNvCxnSpPr>
              <a:cxnSpLocks/>
            </p:cNvCxnSpPr>
            <p:nvPr/>
          </p:nvCxnSpPr>
          <p:spPr>
            <a:xfrm>
              <a:off x="2524282" y="3234885"/>
              <a:ext cx="1213503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0" name="Calendar">
            <a:extLst>
              <a:ext uri="{FF2B5EF4-FFF2-40B4-BE49-F238E27FC236}">
                <a16:creationId xmlns:a16="http://schemas.microsoft.com/office/drawing/2014/main" id="{402C60EF-319A-4278-82C0-EB00BAEF901F}"/>
              </a:ext>
            </a:extLst>
          </p:cNvPr>
          <p:cNvSpPr>
            <a:spLocks noEditPoints="1"/>
          </p:cNvSpPr>
          <p:nvPr/>
        </p:nvSpPr>
        <p:spPr bwMode="auto">
          <a:xfrm>
            <a:off x="2970396" y="4751864"/>
            <a:ext cx="138511" cy="151426"/>
          </a:xfrm>
          <a:custGeom>
            <a:avLst/>
            <a:gdLst>
              <a:gd name="T0" fmla="*/ 120 w 667"/>
              <a:gd name="T1" fmla="*/ 27 h 667"/>
              <a:gd name="T2" fmla="*/ 8 w 667"/>
              <a:gd name="T3" fmla="*/ 61 h 667"/>
              <a:gd name="T4" fmla="*/ 8 w 667"/>
              <a:gd name="T5" fmla="*/ 659 h 667"/>
              <a:gd name="T6" fmla="*/ 659 w 667"/>
              <a:gd name="T7" fmla="*/ 659 h 667"/>
              <a:gd name="T8" fmla="*/ 659 w 667"/>
              <a:gd name="T9" fmla="*/ 61 h 667"/>
              <a:gd name="T10" fmla="*/ 547 w 667"/>
              <a:gd name="T11" fmla="*/ 27 h 667"/>
              <a:gd name="T12" fmla="*/ 493 w 667"/>
              <a:gd name="T13" fmla="*/ 0 h 667"/>
              <a:gd name="T14" fmla="*/ 467 w 667"/>
              <a:gd name="T15" fmla="*/ 54 h 667"/>
              <a:gd name="T16" fmla="*/ 192 w 667"/>
              <a:gd name="T17" fmla="*/ 8 h 667"/>
              <a:gd name="T18" fmla="*/ 147 w 667"/>
              <a:gd name="T19" fmla="*/ 27 h 667"/>
              <a:gd name="T20" fmla="*/ 147 w 667"/>
              <a:gd name="T21" fmla="*/ 107 h 667"/>
              <a:gd name="T22" fmla="*/ 520 w 667"/>
              <a:gd name="T23" fmla="*/ 27 h 667"/>
              <a:gd name="T24" fmla="*/ 493 w 667"/>
              <a:gd name="T25" fmla="*/ 27 h 667"/>
              <a:gd name="T26" fmla="*/ 120 w 667"/>
              <a:gd name="T27" fmla="*/ 107 h 667"/>
              <a:gd name="T28" fmla="*/ 173 w 667"/>
              <a:gd name="T29" fmla="*/ 134 h 667"/>
              <a:gd name="T30" fmla="*/ 200 w 667"/>
              <a:gd name="T31" fmla="*/ 80 h 667"/>
              <a:gd name="T32" fmla="*/ 474 w 667"/>
              <a:gd name="T33" fmla="*/ 126 h 667"/>
              <a:gd name="T34" fmla="*/ 539 w 667"/>
              <a:gd name="T35" fmla="*/ 126 h 667"/>
              <a:gd name="T36" fmla="*/ 640 w 667"/>
              <a:gd name="T37" fmla="*/ 80 h 667"/>
              <a:gd name="T38" fmla="*/ 27 w 667"/>
              <a:gd name="T39" fmla="*/ 80 h 667"/>
              <a:gd name="T40" fmla="*/ 640 w 667"/>
              <a:gd name="T41" fmla="*/ 640 h 667"/>
              <a:gd name="T42" fmla="*/ 93 w 667"/>
              <a:gd name="T43" fmla="*/ 280 h 667"/>
              <a:gd name="T44" fmla="*/ 93 w 667"/>
              <a:gd name="T45" fmla="*/ 587 h 667"/>
              <a:gd name="T46" fmla="*/ 587 w 667"/>
              <a:gd name="T47" fmla="*/ 574 h 667"/>
              <a:gd name="T48" fmla="*/ 93 w 667"/>
              <a:gd name="T49" fmla="*/ 280 h 667"/>
              <a:gd name="T50" fmla="*/ 200 w 667"/>
              <a:gd name="T51" fmla="*/ 374 h 667"/>
              <a:gd name="T52" fmla="*/ 227 w 667"/>
              <a:gd name="T53" fmla="*/ 307 h 667"/>
              <a:gd name="T54" fmla="*/ 227 w 667"/>
              <a:gd name="T55" fmla="*/ 374 h 667"/>
              <a:gd name="T56" fmla="*/ 440 w 667"/>
              <a:gd name="T57" fmla="*/ 307 h 667"/>
              <a:gd name="T58" fmla="*/ 347 w 667"/>
              <a:gd name="T59" fmla="*/ 307 h 667"/>
              <a:gd name="T60" fmla="*/ 560 w 667"/>
              <a:gd name="T61" fmla="*/ 374 h 667"/>
              <a:gd name="T62" fmla="*/ 107 w 667"/>
              <a:gd name="T63" fmla="*/ 400 h 667"/>
              <a:gd name="T64" fmla="*/ 107 w 667"/>
              <a:gd name="T65" fmla="*/ 467 h 667"/>
              <a:gd name="T66" fmla="*/ 320 w 667"/>
              <a:gd name="T67" fmla="*/ 400 h 667"/>
              <a:gd name="T68" fmla="*/ 227 w 667"/>
              <a:gd name="T69" fmla="*/ 400 h 667"/>
              <a:gd name="T70" fmla="*/ 440 w 667"/>
              <a:gd name="T71" fmla="*/ 467 h 667"/>
              <a:gd name="T72" fmla="*/ 467 w 667"/>
              <a:gd name="T73" fmla="*/ 400 h 667"/>
              <a:gd name="T74" fmla="*/ 467 w 667"/>
              <a:gd name="T75" fmla="*/ 467 h 667"/>
              <a:gd name="T76" fmla="*/ 200 w 667"/>
              <a:gd name="T77" fmla="*/ 494 h 667"/>
              <a:gd name="T78" fmla="*/ 107 w 667"/>
              <a:gd name="T79" fmla="*/ 494 h 667"/>
              <a:gd name="T80" fmla="*/ 320 w 667"/>
              <a:gd name="T81" fmla="*/ 560 h 667"/>
              <a:gd name="T82" fmla="*/ 347 w 667"/>
              <a:gd name="T83" fmla="*/ 494 h 667"/>
              <a:gd name="T84" fmla="*/ 400 w 667"/>
              <a:gd name="T85" fmla="*/ 560 h 667"/>
              <a:gd name="T86" fmla="*/ 467 w 667"/>
              <a:gd name="T87" fmla="*/ 494 h 667"/>
              <a:gd name="T88" fmla="*/ 467 w 667"/>
              <a:gd name="T89" fmla="*/ 56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67" h="667">
                <a:moveTo>
                  <a:pt x="147" y="0"/>
                </a:moveTo>
                <a:cubicBezTo>
                  <a:pt x="140" y="0"/>
                  <a:pt x="133" y="3"/>
                  <a:pt x="128" y="8"/>
                </a:cubicBezTo>
                <a:cubicBezTo>
                  <a:pt x="123" y="13"/>
                  <a:pt x="120" y="20"/>
                  <a:pt x="120" y="27"/>
                </a:cubicBezTo>
                <a:lnTo>
                  <a:pt x="120" y="54"/>
                </a:lnTo>
                <a:lnTo>
                  <a:pt x="27" y="54"/>
                </a:lnTo>
                <a:cubicBezTo>
                  <a:pt x="20" y="54"/>
                  <a:pt x="13" y="56"/>
                  <a:pt x="8" y="61"/>
                </a:cubicBezTo>
                <a:cubicBezTo>
                  <a:pt x="3" y="66"/>
                  <a:pt x="0" y="73"/>
                  <a:pt x="0" y="80"/>
                </a:cubicBezTo>
                <a:lnTo>
                  <a:pt x="0" y="640"/>
                </a:lnTo>
                <a:cubicBezTo>
                  <a:pt x="0" y="647"/>
                  <a:pt x="3" y="654"/>
                  <a:pt x="8" y="659"/>
                </a:cubicBezTo>
                <a:cubicBezTo>
                  <a:pt x="13" y="664"/>
                  <a:pt x="20" y="667"/>
                  <a:pt x="27" y="667"/>
                </a:cubicBezTo>
                <a:lnTo>
                  <a:pt x="640" y="667"/>
                </a:lnTo>
                <a:cubicBezTo>
                  <a:pt x="647" y="667"/>
                  <a:pt x="654" y="664"/>
                  <a:pt x="659" y="659"/>
                </a:cubicBezTo>
                <a:cubicBezTo>
                  <a:pt x="664" y="654"/>
                  <a:pt x="667" y="647"/>
                  <a:pt x="667" y="640"/>
                </a:cubicBezTo>
                <a:lnTo>
                  <a:pt x="667" y="80"/>
                </a:lnTo>
                <a:cubicBezTo>
                  <a:pt x="667" y="73"/>
                  <a:pt x="664" y="66"/>
                  <a:pt x="659" y="61"/>
                </a:cubicBezTo>
                <a:cubicBezTo>
                  <a:pt x="654" y="56"/>
                  <a:pt x="647" y="54"/>
                  <a:pt x="640" y="54"/>
                </a:cubicBezTo>
                <a:lnTo>
                  <a:pt x="547" y="54"/>
                </a:lnTo>
                <a:lnTo>
                  <a:pt x="547" y="27"/>
                </a:lnTo>
                <a:cubicBezTo>
                  <a:pt x="547" y="20"/>
                  <a:pt x="544" y="13"/>
                  <a:pt x="539" y="8"/>
                </a:cubicBezTo>
                <a:cubicBezTo>
                  <a:pt x="534" y="3"/>
                  <a:pt x="527" y="0"/>
                  <a:pt x="520" y="0"/>
                </a:cubicBezTo>
                <a:lnTo>
                  <a:pt x="493" y="0"/>
                </a:lnTo>
                <a:cubicBezTo>
                  <a:pt x="486" y="0"/>
                  <a:pt x="479" y="3"/>
                  <a:pt x="474" y="8"/>
                </a:cubicBezTo>
                <a:cubicBezTo>
                  <a:pt x="469" y="13"/>
                  <a:pt x="467" y="20"/>
                  <a:pt x="467" y="27"/>
                </a:cubicBezTo>
                <a:lnTo>
                  <a:pt x="467" y="54"/>
                </a:lnTo>
                <a:lnTo>
                  <a:pt x="200" y="54"/>
                </a:lnTo>
                <a:lnTo>
                  <a:pt x="200" y="27"/>
                </a:lnTo>
                <a:cubicBezTo>
                  <a:pt x="200" y="20"/>
                  <a:pt x="197" y="13"/>
                  <a:pt x="192" y="8"/>
                </a:cubicBezTo>
                <a:cubicBezTo>
                  <a:pt x="187" y="3"/>
                  <a:pt x="180" y="0"/>
                  <a:pt x="173" y="0"/>
                </a:cubicBezTo>
                <a:lnTo>
                  <a:pt x="147" y="0"/>
                </a:lnTo>
                <a:close/>
                <a:moveTo>
                  <a:pt x="147" y="27"/>
                </a:moveTo>
                <a:lnTo>
                  <a:pt x="173" y="27"/>
                </a:lnTo>
                <a:lnTo>
                  <a:pt x="173" y="107"/>
                </a:lnTo>
                <a:lnTo>
                  <a:pt x="147" y="107"/>
                </a:lnTo>
                <a:lnTo>
                  <a:pt x="147" y="27"/>
                </a:lnTo>
                <a:close/>
                <a:moveTo>
                  <a:pt x="493" y="27"/>
                </a:moveTo>
                <a:lnTo>
                  <a:pt x="520" y="27"/>
                </a:lnTo>
                <a:lnTo>
                  <a:pt x="520" y="107"/>
                </a:lnTo>
                <a:lnTo>
                  <a:pt x="493" y="107"/>
                </a:lnTo>
                <a:lnTo>
                  <a:pt x="493" y="27"/>
                </a:lnTo>
                <a:close/>
                <a:moveTo>
                  <a:pt x="27" y="80"/>
                </a:moveTo>
                <a:lnTo>
                  <a:pt x="120" y="80"/>
                </a:lnTo>
                <a:lnTo>
                  <a:pt x="120" y="107"/>
                </a:lnTo>
                <a:cubicBezTo>
                  <a:pt x="120" y="114"/>
                  <a:pt x="123" y="121"/>
                  <a:pt x="128" y="126"/>
                </a:cubicBezTo>
                <a:cubicBezTo>
                  <a:pt x="133" y="131"/>
                  <a:pt x="140" y="134"/>
                  <a:pt x="147" y="134"/>
                </a:cubicBezTo>
                <a:lnTo>
                  <a:pt x="173" y="134"/>
                </a:lnTo>
                <a:cubicBezTo>
                  <a:pt x="180" y="134"/>
                  <a:pt x="187" y="131"/>
                  <a:pt x="192" y="126"/>
                </a:cubicBezTo>
                <a:cubicBezTo>
                  <a:pt x="197" y="121"/>
                  <a:pt x="200" y="114"/>
                  <a:pt x="200" y="107"/>
                </a:cubicBezTo>
                <a:lnTo>
                  <a:pt x="200" y="80"/>
                </a:lnTo>
                <a:lnTo>
                  <a:pt x="467" y="80"/>
                </a:lnTo>
                <a:lnTo>
                  <a:pt x="467" y="107"/>
                </a:lnTo>
                <a:cubicBezTo>
                  <a:pt x="467" y="114"/>
                  <a:pt x="469" y="121"/>
                  <a:pt x="474" y="126"/>
                </a:cubicBezTo>
                <a:cubicBezTo>
                  <a:pt x="479" y="131"/>
                  <a:pt x="486" y="134"/>
                  <a:pt x="493" y="134"/>
                </a:cubicBezTo>
                <a:lnTo>
                  <a:pt x="520" y="134"/>
                </a:lnTo>
                <a:cubicBezTo>
                  <a:pt x="527" y="134"/>
                  <a:pt x="534" y="131"/>
                  <a:pt x="539" y="126"/>
                </a:cubicBezTo>
                <a:cubicBezTo>
                  <a:pt x="544" y="121"/>
                  <a:pt x="547" y="114"/>
                  <a:pt x="547" y="107"/>
                </a:cubicBezTo>
                <a:lnTo>
                  <a:pt x="547" y="80"/>
                </a:lnTo>
                <a:lnTo>
                  <a:pt x="640" y="80"/>
                </a:lnTo>
                <a:lnTo>
                  <a:pt x="640" y="187"/>
                </a:lnTo>
                <a:lnTo>
                  <a:pt x="27" y="187"/>
                </a:lnTo>
                <a:lnTo>
                  <a:pt x="27" y="80"/>
                </a:lnTo>
                <a:close/>
                <a:moveTo>
                  <a:pt x="27" y="214"/>
                </a:moveTo>
                <a:lnTo>
                  <a:pt x="640" y="214"/>
                </a:lnTo>
                <a:lnTo>
                  <a:pt x="640" y="640"/>
                </a:lnTo>
                <a:lnTo>
                  <a:pt x="27" y="640"/>
                </a:lnTo>
                <a:lnTo>
                  <a:pt x="27" y="214"/>
                </a:lnTo>
                <a:close/>
                <a:moveTo>
                  <a:pt x="93" y="280"/>
                </a:moveTo>
                <a:cubicBezTo>
                  <a:pt x="86" y="280"/>
                  <a:pt x="80" y="286"/>
                  <a:pt x="80" y="294"/>
                </a:cubicBezTo>
                <a:lnTo>
                  <a:pt x="80" y="574"/>
                </a:lnTo>
                <a:cubicBezTo>
                  <a:pt x="80" y="581"/>
                  <a:pt x="86" y="587"/>
                  <a:pt x="93" y="587"/>
                </a:cubicBezTo>
                <a:lnTo>
                  <a:pt x="400" y="587"/>
                </a:lnTo>
                <a:lnTo>
                  <a:pt x="573" y="587"/>
                </a:lnTo>
                <a:cubicBezTo>
                  <a:pt x="581" y="587"/>
                  <a:pt x="587" y="581"/>
                  <a:pt x="587" y="574"/>
                </a:cubicBezTo>
                <a:lnTo>
                  <a:pt x="587" y="294"/>
                </a:lnTo>
                <a:cubicBezTo>
                  <a:pt x="587" y="286"/>
                  <a:pt x="581" y="280"/>
                  <a:pt x="573" y="280"/>
                </a:cubicBezTo>
                <a:lnTo>
                  <a:pt x="93" y="280"/>
                </a:lnTo>
                <a:close/>
                <a:moveTo>
                  <a:pt x="107" y="307"/>
                </a:moveTo>
                <a:lnTo>
                  <a:pt x="200" y="307"/>
                </a:lnTo>
                <a:lnTo>
                  <a:pt x="200" y="374"/>
                </a:lnTo>
                <a:lnTo>
                  <a:pt x="107" y="374"/>
                </a:lnTo>
                <a:lnTo>
                  <a:pt x="107" y="307"/>
                </a:lnTo>
                <a:close/>
                <a:moveTo>
                  <a:pt x="227" y="307"/>
                </a:moveTo>
                <a:lnTo>
                  <a:pt x="320" y="307"/>
                </a:lnTo>
                <a:lnTo>
                  <a:pt x="320" y="374"/>
                </a:lnTo>
                <a:lnTo>
                  <a:pt x="227" y="374"/>
                </a:lnTo>
                <a:lnTo>
                  <a:pt x="227" y="307"/>
                </a:lnTo>
                <a:close/>
                <a:moveTo>
                  <a:pt x="347" y="307"/>
                </a:moveTo>
                <a:lnTo>
                  <a:pt x="440" y="307"/>
                </a:lnTo>
                <a:lnTo>
                  <a:pt x="440" y="374"/>
                </a:lnTo>
                <a:lnTo>
                  <a:pt x="347" y="374"/>
                </a:lnTo>
                <a:lnTo>
                  <a:pt x="347" y="307"/>
                </a:lnTo>
                <a:close/>
                <a:moveTo>
                  <a:pt x="467" y="307"/>
                </a:moveTo>
                <a:lnTo>
                  <a:pt x="560" y="307"/>
                </a:lnTo>
                <a:lnTo>
                  <a:pt x="560" y="374"/>
                </a:lnTo>
                <a:lnTo>
                  <a:pt x="467" y="374"/>
                </a:lnTo>
                <a:lnTo>
                  <a:pt x="467" y="307"/>
                </a:lnTo>
                <a:close/>
                <a:moveTo>
                  <a:pt x="107" y="400"/>
                </a:moveTo>
                <a:lnTo>
                  <a:pt x="200" y="400"/>
                </a:lnTo>
                <a:lnTo>
                  <a:pt x="200" y="467"/>
                </a:lnTo>
                <a:lnTo>
                  <a:pt x="107" y="467"/>
                </a:lnTo>
                <a:lnTo>
                  <a:pt x="107" y="400"/>
                </a:lnTo>
                <a:close/>
                <a:moveTo>
                  <a:pt x="227" y="400"/>
                </a:moveTo>
                <a:lnTo>
                  <a:pt x="320" y="400"/>
                </a:lnTo>
                <a:lnTo>
                  <a:pt x="320" y="467"/>
                </a:lnTo>
                <a:lnTo>
                  <a:pt x="227" y="467"/>
                </a:lnTo>
                <a:lnTo>
                  <a:pt x="227" y="400"/>
                </a:lnTo>
                <a:close/>
                <a:moveTo>
                  <a:pt x="347" y="400"/>
                </a:moveTo>
                <a:lnTo>
                  <a:pt x="440" y="400"/>
                </a:lnTo>
                <a:lnTo>
                  <a:pt x="440" y="467"/>
                </a:lnTo>
                <a:lnTo>
                  <a:pt x="347" y="467"/>
                </a:lnTo>
                <a:lnTo>
                  <a:pt x="347" y="400"/>
                </a:lnTo>
                <a:close/>
                <a:moveTo>
                  <a:pt x="467" y="400"/>
                </a:moveTo>
                <a:lnTo>
                  <a:pt x="560" y="400"/>
                </a:lnTo>
                <a:lnTo>
                  <a:pt x="560" y="467"/>
                </a:lnTo>
                <a:lnTo>
                  <a:pt x="467" y="467"/>
                </a:lnTo>
                <a:lnTo>
                  <a:pt x="467" y="400"/>
                </a:lnTo>
                <a:close/>
                <a:moveTo>
                  <a:pt x="107" y="494"/>
                </a:moveTo>
                <a:lnTo>
                  <a:pt x="200" y="494"/>
                </a:lnTo>
                <a:lnTo>
                  <a:pt x="200" y="560"/>
                </a:lnTo>
                <a:lnTo>
                  <a:pt x="107" y="560"/>
                </a:lnTo>
                <a:lnTo>
                  <a:pt x="107" y="494"/>
                </a:lnTo>
                <a:close/>
                <a:moveTo>
                  <a:pt x="227" y="494"/>
                </a:moveTo>
                <a:lnTo>
                  <a:pt x="320" y="494"/>
                </a:lnTo>
                <a:lnTo>
                  <a:pt x="320" y="560"/>
                </a:lnTo>
                <a:lnTo>
                  <a:pt x="227" y="560"/>
                </a:lnTo>
                <a:lnTo>
                  <a:pt x="227" y="494"/>
                </a:lnTo>
                <a:close/>
                <a:moveTo>
                  <a:pt x="347" y="494"/>
                </a:moveTo>
                <a:lnTo>
                  <a:pt x="440" y="494"/>
                </a:lnTo>
                <a:lnTo>
                  <a:pt x="440" y="560"/>
                </a:lnTo>
                <a:lnTo>
                  <a:pt x="400" y="560"/>
                </a:lnTo>
                <a:lnTo>
                  <a:pt x="347" y="560"/>
                </a:lnTo>
                <a:lnTo>
                  <a:pt x="347" y="494"/>
                </a:lnTo>
                <a:close/>
                <a:moveTo>
                  <a:pt x="467" y="494"/>
                </a:moveTo>
                <a:lnTo>
                  <a:pt x="560" y="494"/>
                </a:lnTo>
                <a:lnTo>
                  <a:pt x="560" y="560"/>
                </a:lnTo>
                <a:lnTo>
                  <a:pt x="467" y="560"/>
                </a:lnTo>
                <a:lnTo>
                  <a:pt x="467" y="494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+mn-ea"/>
              <a:cs typeface="Segoe UI" panose="020B0502040204020203" pitchFamily="34" charset="0"/>
            </a:endParaRPr>
          </a:p>
        </p:txBody>
      </p:sp>
      <p:sp>
        <p:nvSpPr>
          <p:cNvPr id="151" name="Body">
            <a:extLst>
              <a:ext uri="{FF2B5EF4-FFF2-40B4-BE49-F238E27FC236}">
                <a16:creationId xmlns:a16="http://schemas.microsoft.com/office/drawing/2014/main" id="{0F654F29-CEB8-452D-A0F3-1F3D35995232}"/>
              </a:ext>
            </a:extLst>
          </p:cNvPr>
          <p:cNvSpPr txBox="1"/>
          <p:nvPr/>
        </p:nvSpPr>
        <p:spPr>
          <a:xfrm>
            <a:off x="4249676" y="4756860"/>
            <a:ext cx="527938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현황</a:t>
            </a:r>
            <a:endParaRPr lang="en-US" altLang="ko-KR" sz="1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074700E7-AE9A-44C3-862F-CEDC850BEF78}"/>
              </a:ext>
            </a:extLst>
          </p:cNvPr>
          <p:cNvSpPr txBox="1"/>
          <p:nvPr/>
        </p:nvSpPr>
        <p:spPr>
          <a:xfrm>
            <a:off x="6525983" y="4808471"/>
            <a:ext cx="1066456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ctr">
            <a:normAutofit/>
          </a:bodyPr>
          <a:lstStyle/>
          <a:p>
            <a:pPr algn="r"/>
            <a:r>
              <a:rPr lang="en-US" altLang="ko-KR" sz="800" dirty="0">
                <a:latin typeface="+mn-ea"/>
              </a:rPr>
              <a:t>2021.08.30 10:35:12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F8673F11-17E2-478C-83F0-F6FB8A1DFB4E}"/>
              </a:ext>
            </a:extLst>
          </p:cNvPr>
          <p:cNvSpPr/>
          <p:nvPr/>
        </p:nvSpPr>
        <p:spPr>
          <a:xfrm>
            <a:off x="534437" y="3358604"/>
            <a:ext cx="88197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최근 검색  </a:t>
            </a:r>
            <a:r>
              <a:rPr lang="en-US" altLang="ko-KR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|  </a:t>
            </a:r>
            <a:endParaRPr lang="ko-KR" altLang="en-US" sz="900" dirty="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AADE9AE2-AA08-4419-AAA3-4DCBE8E79561}"/>
              </a:ext>
            </a:extLst>
          </p:cNvPr>
          <p:cNvSpPr txBox="1"/>
          <p:nvPr/>
        </p:nvSpPr>
        <p:spPr>
          <a:xfrm>
            <a:off x="1407795" y="3388995"/>
            <a:ext cx="1836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 외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차량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7/7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D7CC615-375C-4AE9-BB5E-ED7746AE5E51}"/>
              </a:ext>
            </a:extLst>
          </p:cNvPr>
          <p:cNvSpPr txBox="1"/>
          <p:nvPr/>
        </p:nvSpPr>
        <p:spPr>
          <a:xfrm>
            <a:off x="3396014" y="3388995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F8DB856-596C-48BE-8D98-B15496B77F9E}"/>
              </a:ext>
            </a:extLst>
          </p:cNvPr>
          <p:cNvSpPr txBox="1"/>
          <p:nvPr/>
        </p:nvSpPr>
        <p:spPr>
          <a:xfrm>
            <a:off x="4811859" y="3388995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3EB36993-36CC-4064-8313-D3486CF32F0B}"/>
              </a:ext>
            </a:extLst>
          </p:cNvPr>
          <p:cNvSpPr/>
          <p:nvPr/>
        </p:nvSpPr>
        <p:spPr>
          <a:xfrm>
            <a:off x="688260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) </a:t>
            </a:r>
            <a:r>
              <a:rPr lang="ko-KR" altLang="en-US" sz="900" dirty="0"/>
              <a:t>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  <p:grpSp>
        <p:nvGrpSpPr>
          <p:cNvPr id="169" name="그룹 168">
            <a:extLst>
              <a:ext uri="{FF2B5EF4-FFF2-40B4-BE49-F238E27FC236}">
                <a16:creationId xmlns:a16="http://schemas.microsoft.com/office/drawing/2014/main" id="{B20C3E44-DB9E-4FB6-90BE-19D72C6E2435}"/>
              </a:ext>
            </a:extLst>
          </p:cNvPr>
          <p:cNvGrpSpPr/>
          <p:nvPr/>
        </p:nvGrpSpPr>
        <p:grpSpPr>
          <a:xfrm>
            <a:off x="412376" y="2637523"/>
            <a:ext cx="7269828" cy="613047"/>
            <a:chOff x="412376" y="1654246"/>
            <a:chExt cx="7269828" cy="613047"/>
          </a:xfrm>
        </p:grpSpPr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8FC9C598-16D4-4EA3-8CA1-0AD9AAB05D03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71" name="직선 연결선 170">
              <a:extLst>
                <a:ext uri="{FF2B5EF4-FFF2-40B4-BE49-F238E27FC236}">
                  <a16:creationId xmlns:a16="http://schemas.microsoft.com/office/drawing/2014/main" id="{6206CA35-9CC4-4147-8D57-E2A88C87C935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D18A4C9A-5CD8-48C1-86DF-EAD9EFBCC39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F145B6B6-A078-4DCF-9254-F489D82EBD3A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4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744A40FC-5D88-4235-957B-4C72327C26DE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3176922" y="1766770"/>
              <a:ext cx="60873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E61A1AF5-E83A-4AC7-90C6-71E6923EE57A}"/>
                </a:ext>
              </a:extLst>
            </p:cNvPr>
            <p:cNvSpPr txBox="1"/>
            <p:nvPr/>
          </p:nvSpPr>
          <p:spPr>
            <a:xfrm>
              <a:off x="3096727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FC7220F3-FF94-49F8-B302-FFB5B47193FD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42138ED-7041-47AC-AE57-DF3242EB7185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60BE933-E437-4D92-863A-961967E04E34}"/>
                </a:ext>
              </a:extLst>
            </p:cNvPr>
            <p:cNvSpPr txBox="1"/>
            <p:nvPr/>
          </p:nvSpPr>
          <p:spPr>
            <a:xfrm>
              <a:off x="4788678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grpSp>
          <p:nvGrpSpPr>
            <p:cNvPr id="179" name="그룹 178">
              <a:extLst>
                <a:ext uri="{FF2B5EF4-FFF2-40B4-BE49-F238E27FC236}">
                  <a16:creationId xmlns:a16="http://schemas.microsoft.com/office/drawing/2014/main" id="{5775F95A-8C2F-4914-AF74-935207B732F2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180" name="사각형: 둥근 모서리 179">
                <a:extLst>
                  <a:ext uri="{FF2B5EF4-FFF2-40B4-BE49-F238E27FC236}">
                    <a16:creationId xmlns:a16="http://schemas.microsoft.com/office/drawing/2014/main" id="{D314E01B-C133-42C0-A603-79E89DF13520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94" name="그림 193">
                <a:extLst>
                  <a:ext uri="{FF2B5EF4-FFF2-40B4-BE49-F238E27FC236}">
                    <a16:creationId xmlns:a16="http://schemas.microsoft.com/office/drawing/2014/main" id="{5E262E4E-305A-481F-B3EE-508E6F1DF5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C2864434-18DA-4A11-A82C-4EBF41C123B2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197" name="직사각형 196">
            <a:extLst>
              <a:ext uri="{FF2B5EF4-FFF2-40B4-BE49-F238E27FC236}">
                <a16:creationId xmlns:a16="http://schemas.microsoft.com/office/drawing/2014/main" id="{EF596FC6-1053-4420-B818-4E45B2BDB8E5}"/>
              </a:ext>
            </a:extLst>
          </p:cNvPr>
          <p:cNvSpPr/>
          <p:nvPr/>
        </p:nvSpPr>
        <p:spPr>
          <a:xfrm>
            <a:off x="7952980" y="1962077"/>
            <a:ext cx="2506288" cy="4504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스마트 검색 영역 </a:t>
            </a:r>
            <a:endParaRPr lang="en-US" altLang="ko-KR" sz="800" b="1" dirty="0">
              <a:solidFill>
                <a:schemeClr val="tx1"/>
              </a:solidFill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D1E45FCF-0B17-4497-869E-0ABCD44140BF}"/>
              </a:ext>
            </a:extLst>
          </p:cNvPr>
          <p:cNvSpPr/>
          <p:nvPr/>
        </p:nvSpPr>
        <p:spPr>
          <a:xfrm>
            <a:off x="7952980" y="4008230"/>
            <a:ext cx="2506288" cy="50372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서비스 가입 유도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이동 </a:t>
            </a:r>
            <a:r>
              <a:rPr lang="en-US" altLang="ko-KR" sz="800" dirty="0">
                <a:solidFill>
                  <a:srgbClr val="FF0000"/>
                </a:solidFill>
              </a:rPr>
              <a:t>page </a:t>
            </a:r>
            <a:r>
              <a:rPr lang="ko-KR" altLang="en-US" sz="800" dirty="0">
                <a:solidFill>
                  <a:srgbClr val="FF0000"/>
                </a:solidFill>
              </a:rPr>
              <a:t>여부 확인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287F114-C446-41BE-9297-DB85DFB34C25}"/>
              </a:ext>
            </a:extLst>
          </p:cNvPr>
          <p:cNvGrpSpPr/>
          <p:nvPr/>
        </p:nvGrpSpPr>
        <p:grpSpPr>
          <a:xfrm>
            <a:off x="7345161" y="846913"/>
            <a:ext cx="379726" cy="200055"/>
            <a:chOff x="7218908" y="846913"/>
            <a:chExt cx="379726" cy="200055"/>
          </a:xfrm>
        </p:grpSpPr>
        <p:sp>
          <p:nvSpPr>
            <p:cNvPr id="93" name="TextBox 165">
              <a:extLst>
                <a:ext uri="{FF2B5EF4-FFF2-40B4-BE49-F238E27FC236}">
                  <a16:creationId xmlns:a16="http://schemas.microsoft.com/office/drawing/2014/main" id="{64639166-FA5B-4090-8B7F-A281AE52D4B5}"/>
                </a:ext>
              </a:extLst>
            </p:cNvPr>
            <p:cNvSpPr txBox="1"/>
            <p:nvPr/>
          </p:nvSpPr>
          <p:spPr>
            <a:xfrm>
              <a:off x="7247256" y="846913"/>
              <a:ext cx="351378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94" name="Settings">
              <a:extLst>
                <a:ext uri="{FF2B5EF4-FFF2-40B4-BE49-F238E27FC236}">
                  <a16:creationId xmlns:a16="http://schemas.microsoft.com/office/drawing/2014/main" id="{F9A8DF64-C891-4DE3-AA82-D5F55C47C3F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6109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20"/>
            <a:ext cx="7478250" cy="604009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30">
            <a:extLst>
              <a:ext uri="{FF2B5EF4-FFF2-40B4-BE49-F238E27FC236}">
                <a16:creationId xmlns:a16="http://schemas.microsoft.com/office/drawing/2014/main" id="{4F290FA6-AE0C-49AC-9DCB-634B81A9A2D0}"/>
              </a:ext>
            </a:extLst>
          </p:cNvPr>
          <p:cNvGrpSpPr/>
          <p:nvPr/>
        </p:nvGrpSpPr>
        <p:grpSpPr>
          <a:xfrm>
            <a:off x="317870" y="677939"/>
            <a:ext cx="7525621" cy="297595"/>
            <a:chOff x="125335" y="490868"/>
            <a:chExt cx="7525621" cy="297595"/>
          </a:xfrm>
        </p:grpSpPr>
        <p:grpSp>
          <p:nvGrpSpPr>
            <p:cNvPr id="127" name="그룹 31">
              <a:extLst>
                <a:ext uri="{FF2B5EF4-FFF2-40B4-BE49-F238E27FC236}">
                  <a16:creationId xmlns:a16="http://schemas.microsoft.com/office/drawing/2014/main" id="{E2BD8864-94E7-4E35-B81A-A3434BF6D4AC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id="{DC6205BD-AC6B-4AD7-BD0F-95095B087457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5" name="자유형 239">
                <a:extLst>
                  <a:ext uri="{FF2B5EF4-FFF2-40B4-BE49-F238E27FC236}">
                    <a16:creationId xmlns:a16="http://schemas.microsoft.com/office/drawing/2014/main" id="{8F179E35-613F-4DF1-A519-B5EC1CC36805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28" name="그룹 32">
              <a:extLst>
                <a:ext uri="{FF2B5EF4-FFF2-40B4-BE49-F238E27FC236}">
                  <a16:creationId xmlns:a16="http://schemas.microsoft.com/office/drawing/2014/main" id="{F2CF8B9A-676B-45D3-BF9B-0F719F4909CE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001BDC2A-4ADE-4A18-87A2-9EA499931B4D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3" name="자유형 237">
                <a:extLst>
                  <a:ext uri="{FF2B5EF4-FFF2-40B4-BE49-F238E27FC236}">
                    <a16:creationId xmlns:a16="http://schemas.microsoft.com/office/drawing/2014/main" id="{10128B4B-A446-4367-A968-57DD3FEF3A0C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29" name="그룹 33">
              <a:extLst>
                <a:ext uri="{FF2B5EF4-FFF2-40B4-BE49-F238E27FC236}">
                  <a16:creationId xmlns:a16="http://schemas.microsoft.com/office/drawing/2014/main" id="{80E4F926-953C-4BFC-B95B-4DCC11866FAA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30" name="직사각형 129">
                <a:extLst>
                  <a:ext uri="{FF2B5EF4-FFF2-40B4-BE49-F238E27FC236}">
                    <a16:creationId xmlns:a16="http://schemas.microsoft.com/office/drawing/2014/main" id="{A83350EE-05B1-47FB-83A8-15F886C1AF2F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1" name="자유형 235">
                <a:extLst>
                  <a:ext uri="{FF2B5EF4-FFF2-40B4-BE49-F238E27FC236}">
                    <a16:creationId xmlns:a16="http://schemas.microsoft.com/office/drawing/2014/main" id="{ACF1F9D1-ED31-4752-AEF0-86F98D0F8459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aphicFrame>
        <p:nvGraphicFramePr>
          <p:cNvPr id="119" name="차트 118">
            <a:extLst>
              <a:ext uri="{FF2B5EF4-FFF2-40B4-BE49-F238E27FC236}">
                <a16:creationId xmlns:a16="http://schemas.microsoft.com/office/drawing/2014/main" id="{9948FBDA-0860-4ACF-B203-96DE854F9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625370"/>
              </p:ext>
            </p:extLst>
          </p:nvPr>
        </p:nvGraphicFramePr>
        <p:xfrm>
          <a:off x="318673" y="3505576"/>
          <a:ext cx="2506288" cy="1403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B2528C1-3719-4C30-B5ED-08D209BED9FD}"/>
              </a:ext>
            </a:extLst>
          </p:cNvPr>
          <p:cNvSpPr/>
          <p:nvPr/>
        </p:nvSpPr>
        <p:spPr>
          <a:xfrm>
            <a:off x="418865" y="1030890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최근 일주일 일별 방문자수</a:t>
            </a:r>
            <a:endParaRPr lang="en-US" altLang="ko-KR" sz="1100" b="1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9DAC6F1B-80F5-44A4-A207-B4231FA0F004}"/>
              </a:ext>
            </a:extLst>
          </p:cNvPr>
          <p:cNvSpPr/>
          <p:nvPr/>
        </p:nvSpPr>
        <p:spPr>
          <a:xfrm>
            <a:off x="2178348" y="3728364"/>
            <a:ext cx="180000" cy="180000"/>
          </a:xfrm>
          <a:prstGeom prst="ellipse">
            <a:avLst/>
          </a:prstGeom>
          <a:gradFill flip="none" rotWithShape="1">
            <a:gsLst>
              <a:gs pos="0">
                <a:srgbClr val="0052A4"/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E4C07C4F-F3DC-430E-9A7D-696A33D10C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2011880"/>
              </p:ext>
            </p:extLst>
          </p:nvPr>
        </p:nvGraphicFramePr>
        <p:xfrm>
          <a:off x="3144617" y="3518403"/>
          <a:ext cx="2157128" cy="13806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4D2A8D2A-306A-4F21-B945-92E4C2C79ABB}"/>
              </a:ext>
            </a:extLst>
          </p:cNvPr>
          <p:cNvSpPr/>
          <p:nvPr/>
        </p:nvSpPr>
        <p:spPr>
          <a:xfrm>
            <a:off x="3044369" y="3225695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연령별 방문자수 </a:t>
            </a:r>
            <a:endParaRPr lang="en-US" altLang="ko-KR" sz="1100" b="1" dirty="0"/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7BD00ABC-2225-4AA9-869B-240459622DB2}"/>
              </a:ext>
            </a:extLst>
          </p:cNvPr>
          <p:cNvSpPr/>
          <p:nvPr/>
        </p:nvSpPr>
        <p:spPr>
          <a:xfrm>
            <a:off x="5425432" y="3225695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성별 방문자수 </a:t>
            </a:r>
            <a:endParaRPr lang="en-US" altLang="ko-KR" sz="1100" b="1" dirty="0"/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28628970-621D-4E34-8DC8-3B4A2570F2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7966887"/>
              </p:ext>
            </p:extLst>
          </p:nvPr>
        </p:nvGraphicFramePr>
        <p:xfrm>
          <a:off x="5300243" y="3357449"/>
          <a:ext cx="2484361" cy="1793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BF971946-E85B-4269-8568-52BEA02812B5}"/>
              </a:ext>
            </a:extLst>
          </p:cNvPr>
          <p:cNvSpPr/>
          <p:nvPr/>
        </p:nvSpPr>
        <p:spPr>
          <a:xfrm>
            <a:off x="6002766" y="3790644"/>
            <a:ext cx="4920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</a:rPr>
              <a:t>-%</a:t>
            </a: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4F08C752-B9C8-4BCC-9847-6DD6E63B16B1}"/>
              </a:ext>
            </a:extLst>
          </p:cNvPr>
          <p:cNvSpPr/>
          <p:nvPr/>
        </p:nvSpPr>
        <p:spPr>
          <a:xfrm>
            <a:off x="6491653" y="4188997"/>
            <a:ext cx="4920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/>
              <a:t>-%</a:t>
            </a:r>
          </a:p>
        </p:txBody>
      </p:sp>
      <p:graphicFrame>
        <p:nvGraphicFramePr>
          <p:cNvPr id="170" name="차트 169">
            <a:extLst>
              <a:ext uri="{FF2B5EF4-FFF2-40B4-BE49-F238E27FC236}">
                <a16:creationId xmlns:a16="http://schemas.microsoft.com/office/drawing/2014/main" id="{DD8A2817-2459-4930-9F17-2E210AF24A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0407370"/>
              </p:ext>
            </p:extLst>
          </p:nvPr>
        </p:nvGraphicFramePr>
        <p:xfrm>
          <a:off x="497340" y="1142139"/>
          <a:ext cx="4736731" cy="1701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1C44B22-B3AA-4B0A-BAA2-F417B280DDC1}"/>
              </a:ext>
            </a:extLst>
          </p:cNvPr>
          <p:cNvCxnSpPr/>
          <p:nvPr/>
        </p:nvCxnSpPr>
        <p:spPr>
          <a:xfrm>
            <a:off x="633551" y="1934227"/>
            <a:ext cx="443619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9E9482A2-6118-444E-A40A-22FF489ED256}"/>
              </a:ext>
            </a:extLst>
          </p:cNvPr>
          <p:cNvSpPr/>
          <p:nvPr/>
        </p:nvSpPr>
        <p:spPr>
          <a:xfrm>
            <a:off x="401759" y="1841017"/>
            <a:ext cx="38985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평균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" name="Body">
            <a:extLst>
              <a:ext uri="{FF2B5EF4-FFF2-40B4-BE49-F238E27FC236}">
                <a16:creationId xmlns:a16="http://schemas.microsoft.com/office/drawing/2014/main" id="{D338D1BD-6259-4B9F-AA29-7AF334EBF456}"/>
              </a:ext>
            </a:extLst>
          </p:cNvPr>
          <p:cNvSpPr txBox="1"/>
          <p:nvPr/>
        </p:nvSpPr>
        <p:spPr>
          <a:xfrm>
            <a:off x="5507303" y="1909655"/>
            <a:ext cx="2075676" cy="731299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pPr>
              <a:lnSpc>
                <a:spcPct val="150000"/>
              </a:lnSpc>
            </a:pPr>
            <a:r>
              <a:rPr lang="en-US" altLang="ko-KR" sz="1000" dirty="0"/>
              <a:t>8</a:t>
            </a:r>
            <a:r>
              <a:rPr lang="ko-KR" altLang="en-US" sz="1000" dirty="0"/>
              <a:t>월 </a:t>
            </a:r>
            <a:r>
              <a:rPr lang="en-US" altLang="ko-KR" sz="1000" dirty="0"/>
              <a:t>30</a:t>
            </a:r>
            <a:r>
              <a:rPr lang="ko-KR" altLang="en-US" sz="1000" dirty="0"/>
              <a:t>일은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ko-KR" altLang="en-US" sz="1000" dirty="0"/>
              <a:t>최근 일주일 평균 </a:t>
            </a:r>
            <a:r>
              <a:rPr lang="en-US" altLang="ko-KR" sz="1000" dirty="0"/>
              <a:t>-</a:t>
            </a:r>
            <a:r>
              <a:rPr lang="ko-KR" altLang="en-US" sz="1000" dirty="0"/>
              <a:t>명보다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b="1" u="sng" dirty="0"/>
              <a:t>-</a:t>
            </a:r>
            <a:r>
              <a:rPr lang="ko-KR" altLang="en-US" sz="1000" b="1" u="sng" dirty="0"/>
              <a:t>명 </a:t>
            </a:r>
            <a:r>
              <a:rPr lang="ko-KR" altLang="en-US" sz="1000" dirty="0"/>
              <a:t>더 방문했습니다</a:t>
            </a:r>
            <a:r>
              <a:rPr lang="en-US" altLang="ko-KR" sz="1000" dirty="0"/>
              <a:t>.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DD42A362-1B85-4651-9AEF-80367298BB9F}"/>
              </a:ext>
            </a:extLst>
          </p:cNvPr>
          <p:cNvSpPr/>
          <p:nvPr/>
        </p:nvSpPr>
        <p:spPr>
          <a:xfrm>
            <a:off x="418865" y="3225695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시간대별 방문자수 </a:t>
            </a:r>
            <a:endParaRPr lang="en-US" altLang="ko-KR" sz="1100" b="1" dirty="0"/>
          </a:p>
        </p:txBody>
      </p:sp>
      <p:grpSp>
        <p:nvGrpSpPr>
          <p:cNvPr id="176" name="Tooltip" descr="&lt;SmartSettings&gt;&lt;SmartResize enabled=&quot;True&quot; minWidth=&quot;13&quot; minHeight=&quot;8&quot; /&gt;&lt;/SmartSettings&gt;">
            <a:extLst>
              <a:ext uri="{FF2B5EF4-FFF2-40B4-BE49-F238E27FC236}">
                <a16:creationId xmlns:a16="http://schemas.microsoft.com/office/drawing/2014/main" id="{27D3665B-D235-40CE-92BD-980C184A888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358407" y="3687131"/>
            <a:ext cx="810555" cy="207026"/>
            <a:chOff x="1704565" y="1217147"/>
            <a:chExt cx="810555" cy="207026"/>
          </a:xfrm>
          <a:solidFill>
            <a:srgbClr val="FFFFFF"/>
          </a:solidFill>
        </p:grpSpPr>
        <p:sp>
          <p:nvSpPr>
            <p:cNvPr id="177" name="Box" descr="&lt;Tags&gt;&lt;SMARTRESIZEANCHORS&gt;Absolute,Absolute,None,Absolute&lt;/SMARTRESIZEANCHORS&gt;&lt;/Tags&gt;">
              <a:extLst>
                <a:ext uri="{FF2B5EF4-FFF2-40B4-BE49-F238E27FC236}">
                  <a16:creationId xmlns:a16="http://schemas.microsoft.com/office/drawing/2014/main" id="{C15E8ED2-E1F9-4BD5-AE12-40E12E8F60D3}"/>
                </a:ext>
              </a:extLst>
            </p:cNvPr>
            <p:cNvSpPr/>
            <p:nvPr/>
          </p:nvSpPr>
          <p:spPr>
            <a:xfrm>
              <a:off x="1704565" y="1217147"/>
              <a:ext cx="743865" cy="207026"/>
            </a:xfrm>
            <a:prstGeom prst="roundRect">
              <a:avLst>
                <a:gd name="adj" fmla="val 11391"/>
              </a:avLst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45720" tIns="27432" rIns="45720" bIns="27432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</a:p>
          </p:txBody>
        </p:sp>
        <p:sp>
          <p:nvSpPr>
            <p:cNvPr id="178" name="Arrow" descr="&lt;Tags&gt;&lt;SMARTRESIZEANCHORS&gt;None,None,None,Absolute&lt;/SMARTRESIZEANCHORS&gt;&lt;/Tags&gt;">
              <a:extLst>
                <a:ext uri="{FF2B5EF4-FFF2-40B4-BE49-F238E27FC236}">
                  <a16:creationId xmlns:a16="http://schemas.microsoft.com/office/drawing/2014/main" id="{26D65D6B-F681-42E0-881B-56DE66E8DE80}"/>
                </a:ext>
              </a:extLst>
            </p:cNvPr>
            <p:cNvSpPr/>
            <p:nvPr/>
          </p:nvSpPr>
          <p:spPr>
            <a:xfrm rot="5400000">
              <a:off x="2443095" y="1287315"/>
              <a:ext cx="77360" cy="66690"/>
            </a:xfrm>
            <a:prstGeom prst="triangle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79" name="Gap" descr="&lt;Tags&gt;&lt;SMARTRESIZEANCHORS&gt;None,None,None,Absolute&lt;/SMARTRESIZEANCHORS&gt;&lt;/Tags&gt;">
              <a:extLst>
                <a:ext uri="{FF2B5EF4-FFF2-40B4-BE49-F238E27FC236}">
                  <a16:creationId xmlns:a16="http://schemas.microsoft.com/office/drawing/2014/main" id="{D0829634-FF44-4207-AF77-7526A1113499}"/>
                </a:ext>
              </a:extLst>
            </p:cNvPr>
            <p:cNvCxnSpPr/>
            <p:nvPr/>
          </p:nvCxnSpPr>
          <p:spPr>
            <a:xfrm rot="16200000">
              <a:off x="2416045" y="1320661"/>
              <a:ext cx="64770" cy="0"/>
            </a:xfrm>
            <a:prstGeom prst="line">
              <a:avLst/>
            </a:prstGeom>
            <a:grpFill/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Tooltip" descr="&lt;SmartSettings&gt;&lt;SmartResize enabled=&quot;True&quot; minWidth=&quot;6&quot; minHeight=&quot;20&quot; /&gt;&lt;/SmartSettings&gt;">
            <a:extLst>
              <a:ext uri="{FF2B5EF4-FFF2-40B4-BE49-F238E27FC236}">
                <a16:creationId xmlns:a16="http://schemas.microsoft.com/office/drawing/2014/main" id="{E447DBFA-A855-4CC2-B04F-F81E8B4633F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113471" y="3498722"/>
            <a:ext cx="743865" cy="273716"/>
            <a:chOff x="940597" y="1673165"/>
            <a:chExt cx="743865" cy="273716"/>
          </a:xfrm>
        </p:grpSpPr>
        <p:sp>
          <p:nvSpPr>
            <p:cNvPr id="71" name="Box" descr="&lt;Tags&gt;&lt;SMARTRESIZEANCHORS&gt;None,Absolute,Absolute,Absolute&lt;/SMARTRESIZEANCHORS&gt;&lt;/Tags&gt;">
              <a:extLst>
                <a:ext uri="{FF2B5EF4-FFF2-40B4-BE49-F238E27FC236}">
                  <a16:creationId xmlns:a16="http://schemas.microsoft.com/office/drawing/2014/main" id="{B840C6B5-95F7-4462-B7CC-F5A861274F21}"/>
                </a:ext>
              </a:extLst>
            </p:cNvPr>
            <p:cNvSpPr/>
            <p:nvPr/>
          </p:nvSpPr>
          <p:spPr>
            <a:xfrm>
              <a:off x="940597" y="1673165"/>
              <a:ext cx="743865" cy="207026"/>
            </a:xfrm>
            <a:prstGeom prst="roundRect">
              <a:avLst>
                <a:gd name="adj" fmla="val 11391"/>
              </a:avLst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45720" tIns="27432" rIns="45720" bIns="27432" numCol="1" spcCol="0" rtlCol="0" fromWordArt="0" anchor="b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 </a:t>
              </a:r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Arrow" descr="&lt;Tags&gt;&lt;SMARTRESIZEANCHORS&gt;None,Absolute,None,None&lt;/SMARTRESIZEANCHORS&gt;&lt;/Tags&gt;">
              <a:extLst>
                <a:ext uri="{FF2B5EF4-FFF2-40B4-BE49-F238E27FC236}">
                  <a16:creationId xmlns:a16="http://schemas.microsoft.com/office/drawing/2014/main" id="{2773F8B7-6DC9-4D5E-B358-CF10682FC8A9}"/>
                </a:ext>
              </a:extLst>
            </p:cNvPr>
            <p:cNvSpPr/>
            <p:nvPr/>
          </p:nvSpPr>
          <p:spPr>
            <a:xfrm rot="10800000">
              <a:off x="1273852" y="1880191"/>
              <a:ext cx="77360" cy="66690"/>
            </a:xfrm>
            <a:prstGeom prst="triangl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3" name="Gap" descr="&lt;Tags&gt;&lt;SMARTRESIZEANCHORS&gt;None,Absolute,None,None&lt;/SMARTRESIZEANCHORS&gt;&lt;/Tags&gt;">
              <a:extLst>
                <a:ext uri="{FF2B5EF4-FFF2-40B4-BE49-F238E27FC236}">
                  <a16:creationId xmlns:a16="http://schemas.microsoft.com/office/drawing/2014/main" id="{81B1CFE9-5E11-487F-BEA1-5C6BA71EA64A}"/>
                </a:ext>
              </a:extLst>
            </p:cNvPr>
            <p:cNvCxnSpPr/>
            <p:nvPr/>
          </p:nvCxnSpPr>
          <p:spPr>
            <a:xfrm>
              <a:off x="1280146" y="1880191"/>
              <a:ext cx="64770" cy="0"/>
            </a:xfrm>
            <a:prstGeom prst="line">
              <a:avLst/>
            </a:prstGeom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DA0AB9-D3DC-4683-826E-EF9C9D7367C7}"/>
              </a:ext>
            </a:extLst>
          </p:cNvPr>
          <p:cNvSpPr/>
          <p:nvPr/>
        </p:nvSpPr>
        <p:spPr>
          <a:xfrm>
            <a:off x="7952980" y="1362381"/>
            <a:ext cx="2506288" cy="61198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샘플 데이터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kumimoji="1"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그래프에 변화가 있도록 샘플데이터 임의 제공</a:t>
            </a:r>
            <a:endParaRPr kumimoji="1"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데이터 </a:t>
            </a:r>
            <a:r>
              <a:rPr lang="en-US" altLang="ko-KR" sz="800" dirty="0">
                <a:solidFill>
                  <a:schemeClr val="tx1"/>
                </a:solidFill>
              </a:rPr>
              <a:t>‘-’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5A6C856-0E55-403B-84DE-831264574CD2}"/>
              </a:ext>
            </a:extLst>
          </p:cNvPr>
          <p:cNvSpPr txBox="1"/>
          <p:nvPr/>
        </p:nvSpPr>
        <p:spPr>
          <a:xfrm>
            <a:off x="1240719" y="5633951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1.</a:t>
            </a:r>
            <a:endParaRPr lang="ko-KR" altLang="en-US" sz="800" b="1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1AFCE04-FB94-43F7-B680-F66EC0ACAA78}"/>
              </a:ext>
            </a:extLst>
          </p:cNvPr>
          <p:cNvSpPr txBox="1"/>
          <p:nvPr/>
        </p:nvSpPr>
        <p:spPr>
          <a:xfrm>
            <a:off x="896878" y="5932500"/>
            <a:ext cx="9589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-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|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200" dirty="0"/>
              <a:t> </a:t>
            </a:r>
            <a:r>
              <a:rPr lang="en-US" altLang="ko-KR" sz="1100" dirty="0"/>
              <a:t>-%</a:t>
            </a:r>
            <a:endParaRPr lang="ko-KR" altLang="en-US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6DD6429-B0C4-4CA0-86C9-8191C2900777}"/>
              </a:ext>
            </a:extLst>
          </p:cNvPr>
          <p:cNvSpPr txBox="1"/>
          <p:nvPr/>
        </p:nvSpPr>
        <p:spPr>
          <a:xfrm>
            <a:off x="2818830" y="5633951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2.</a:t>
            </a:r>
            <a:endParaRPr lang="ko-KR" altLang="en-US" sz="800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5F482D9-7AED-4297-A84F-375DFB303862}"/>
              </a:ext>
            </a:extLst>
          </p:cNvPr>
          <p:cNvSpPr txBox="1"/>
          <p:nvPr/>
        </p:nvSpPr>
        <p:spPr>
          <a:xfrm>
            <a:off x="2474986" y="5932500"/>
            <a:ext cx="9589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-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|</a:t>
            </a:r>
            <a:r>
              <a:rPr lang="ko-KR" altLang="en-US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 </a:t>
            </a:r>
            <a:r>
              <a:rPr lang="en-US" altLang="ko-KR" sz="1100" dirty="0">
                <a:solidFill>
                  <a:prstClr val="black"/>
                </a:solidFill>
              </a:rPr>
              <a:t>-%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73918418-2AFB-429B-BA93-4D1A4B4FC517}"/>
              </a:ext>
            </a:extLst>
          </p:cNvPr>
          <p:cNvSpPr/>
          <p:nvPr/>
        </p:nvSpPr>
        <p:spPr>
          <a:xfrm>
            <a:off x="418865" y="5254739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최대 방문 남자 연령</a:t>
            </a:r>
            <a:endParaRPr lang="en-US" altLang="ko-KR" sz="1100" b="1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9DBFD1C-0313-4307-B83B-4CC8E2F04BE0}"/>
              </a:ext>
            </a:extLst>
          </p:cNvPr>
          <p:cNvSpPr txBox="1"/>
          <p:nvPr/>
        </p:nvSpPr>
        <p:spPr>
          <a:xfrm>
            <a:off x="5216818" y="5633951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1.</a:t>
            </a:r>
            <a:endParaRPr lang="ko-KR" altLang="en-US" sz="800" b="1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6CCA8A9-B306-4BB0-AE1C-97B925CEE753}"/>
              </a:ext>
            </a:extLst>
          </p:cNvPr>
          <p:cNvSpPr txBox="1"/>
          <p:nvPr/>
        </p:nvSpPr>
        <p:spPr>
          <a:xfrm>
            <a:off x="4824888" y="5932500"/>
            <a:ext cx="1055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-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|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200" dirty="0"/>
              <a:t> </a:t>
            </a:r>
            <a:r>
              <a:rPr lang="en-US" altLang="ko-KR" sz="1100" dirty="0"/>
              <a:t>35%</a:t>
            </a:r>
            <a:endParaRPr lang="ko-KR" alt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65E60CB-9BF5-4E05-AC13-1AFB9202B075}"/>
              </a:ext>
            </a:extLst>
          </p:cNvPr>
          <p:cNvSpPr txBox="1"/>
          <p:nvPr/>
        </p:nvSpPr>
        <p:spPr>
          <a:xfrm>
            <a:off x="6794929" y="5633951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2.</a:t>
            </a:r>
            <a:endParaRPr lang="ko-KR" altLang="en-US" sz="800" b="1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CECBEF0-CAA7-42D4-A1A7-8A98DF8E3B3C}"/>
              </a:ext>
            </a:extLst>
          </p:cNvPr>
          <p:cNvSpPr txBox="1"/>
          <p:nvPr/>
        </p:nvSpPr>
        <p:spPr>
          <a:xfrm>
            <a:off x="6402996" y="5932500"/>
            <a:ext cx="1055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-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|</a:t>
            </a:r>
            <a:r>
              <a:rPr lang="ko-KR" altLang="en-US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 </a:t>
            </a:r>
            <a:r>
              <a:rPr lang="en-US" altLang="ko-KR" sz="1100" dirty="0">
                <a:solidFill>
                  <a:prstClr val="black"/>
                </a:solidFill>
              </a:rPr>
              <a:t>21%</a:t>
            </a:r>
            <a:endParaRPr lang="ko-KR" altLang="en-US" sz="12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741666EB-1BA6-4A7E-BA28-9C8DD5CF586C}"/>
              </a:ext>
            </a:extLst>
          </p:cNvPr>
          <p:cNvSpPr/>
          <p:nvPr/>
        </p:nvSpPr>
        <p:spPr>
          <a:xfrm>
            <a:off x="4394964" y="5254739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최대 방문 여자 연령</a:t>
            </a:r>
            <a:endParaRPr lang="en-US" altLang="ko-KR" sz="1100" b="1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F9FBB5EB-048B-461B-A619-D8DC57D5E988}"/>
              </a:ext>
            </a:extLst>
          </p:cNvPr>
          <p:cNvSpPr/>
          <p:nvPr/>
        </p:nvSpPr>
        <p:spPr>
          <a:xfrm>
            <a:off x="7952980" y="5345148"/>
            <a:ext cx="2506288" cy="50372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샘플 데이터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데이터 </a:t>
            </a:r>
            <a:r>
              <a:rPr lang="en-US" altLang="ko-KR" sz="800" dirty="0">
                <a:solidFill>
                  <a:schemeClr val="tx1"/>
                </a:solidFill>
              </a:rPr>
              <a:t>‘-’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0FB439F0-F707-4C24-8A97-8FF1CBF03768}"/>
              </a:ext>
            </a:extLst>
          </p:cNvPr>
          <p:cNvSpPr/>
          <p:nvPr/>
        </p:nvSpPr>
        <p:spPr bwMode="auto">
          <a:xfrm>
            <a:off x="307856" y="6711709"/>
            <a:ext cx="7477200" cy="145784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+mn-ea"/>
                <a:cs typeface="Calibri" pitchFamily="34" charset="0"/>
              </a:rPr>
              <a:t>Footer</a:t>
            </a:r>
            <a:endParaRPr lang="ko-KR" altLang="en-US" sz="700" dirty="0">
              <a:solidFill>
                <a:schemeClr val="bg1"/>
              </a:solidFill>
              <a:latin typeface="+mn-ea"/>
              <a:cs typeface="Calibri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7AF821E-1637-4EF9-88EC-1CE3F084148F}"/>
              </a:ext>
            </a:extLst>
          </p:cNvPr>
          <p:cNvSpPr/>
          <p:nvPr/>
        </p:nvSpPr>
        <p:spPr>
          <a:xfrm>
            <a:off x="688260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) </a:t>
            </a:r>
            <a:r>
              <a:rPr lang="ko-KR" altLang="en-US" sz="900" dirty="0"/>
              <a:t>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</p:spTree>
    <p:extLst>
      <p:ext uri="{BB962C8B-B14F-4D97-AF65-F5344CB8AC3E}">
        <p14:creationId xmlns:p14="http://schemas.microsoft.com/office/powerpoint/2010/main" val="1329255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2124399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</a:t>
            </a:r>
            <a:r>
              <a:rPr lang="en-US" altLang="ko-KR" sz="1400" b="0" dirty="0"/>
              <a:t>(</a:t>
            </a:r>
            <a:r>
              <a:rPr lang="ko-KR" altLang="en-US" sz="1400" b="0" dirty="0"/>
              <a:t>메인 외 </a:t>
            </a:r>
            <a:r>
              <a:rPr lang="en-US" altLang="ko-KR" sz="1400" b="0" dirty="0"/>
              <a:t>sub page)</a:t>
            </a:r>
            <a:endParaRPr lang="ko-KR" altLang="en-US" sz="1400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BC638EF7-1BF8-4E6C-9824-F70934363A94}"/>
              </a:ext>
            </a:extLst>
          </p:cNvPr>
          <p:cNvSpPr/>
          <p:nvPr/>
        </p:nvSpPr>
        <p:spPr bwMode="auto">
          <a:xfrm>
            <a:off x="302069" y="811319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1B40A80B-FBE0-4C8E-883A-DDE0E4BFA26B}"/>
              </a:ext>
            </a:extLst>
          </p:cNvPr>
          <p:cNvSpPr/>
          <p:nvPr/>
        </p:nvSpPr>
        <p:spPr>
          <a:xfrm>
            <a:off x="5700559" y="1222351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0" name="Image">
            <a:extLst>
              <a:ext uri="{FF2B5EF4-FFF2-40B4-BE49-F238E27FC236}">
                <a16:creationId xmlns:a16="http://schemas.microsoft.com/office/drawing/2014/main" id="{83400B3C-AA4D-4DC8-A408-1DF13E0F32FA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35712"/>
            <a:ext cx="1462021" cy="243388"/>
            <a:chOff x="508000" y="1397000"/>
            <a:chExt cx="1008112" cy="1008112"/>
          </a:xfrm>
        </p:grpSpPr>
        <p:sp>
          <p:nvSpPr>
            <p:cNvPr id="121" name="Border">
              <a:extLst>
                <a:ext uri="{FF2B5EF4-FFF2-40B4-BE49-F238E27FC236}">
                  <a16:creationId xmlns:a16="http://schemas.microsoft.com/office/drawing/2014/main" id="{013DC95F-2083-4401-B497-1C00FAE84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122" name="Line 2">
              <a:extLst>
                <a:ext uri="{FF2B5EF4-FFF2-40B4-BE49-F238E27FC236}">
                  <a16:creationId xmlns:a16="http://schemas.microsoft.com/office/drawing/2014/main" id="{75CC993E-A48A-4AAA-B3A0-A80DEC08B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3" name="Line 1">
              <a:extLst>
                <a:ext uri="{FF2B5EF4-FFF2-40B4-BE49-F238E27FC236}">
                  <a16:creationId xmlns:a16="http://schemas.microsoft.com/office/drawing/2014/main" id="{CED79921-9B78-4935-B1B9-44B8C083F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C22EC071-CB79-4B1A-B485-6D375BE922BA}"/>
              </a:ext>
            </a:extLst>
          </p:cNvPr>
          <p:cNvSpPr/>
          <p:nvPr/>
        </p:nvSpPr>
        <p:spPr>
          <a:xfrm>
            <a:off x="954212" y="1170050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TextBox 165">
            <a:extLst>
              <a:ext uri="{FF2B5EF4-FFF2-40B4-BE49-F238E27FC236}">
                <a16:creationId xmlns:a16="http://schemas.microsoft.com/office/drawing/2014/main" id="{4B1D4D09-7175-4229-BEE9-4123DE7E2BEA}"/>
              </a:ext>
            </a:extLst>
          </p:cNvPr>
          <p:cNvSpPr txBox="1"/>
          <p:nvPr/>
        </p:nvSpPr>
        <p:spPr>
          <a:xfrm>
            <a:off x="284144" y="846913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D4113BE2-59B2-4852-B70E-6952CD0E43FB}"/>
              </a:ext>
            </a:extLst>
          </p:cNvPr>
          <p:cNvCxnSpPr>
            <a:cxnSpLocks/>
          </p:cNvCxnSpPr>
          <p:nvPr/>
        </p:nvCxnSpPr>
        <p:spPr>
          <a:xfrm>
            <a:off x="302069" y="1063804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BB472150-1891-47BF-8866-E1107F4A624F}"/>
              </a:ext>
            </a:extLst>
          </p:cNvPr>
          <p:cNvGrpSpPr/>
          <p:nvPr/>
        </p:nvGrpSpPr>
        <p:grpSpPr>
          <a:xfrm>
            <a:off x="3195194" y="1204957"/>
            <a:ext cx="1692000" cy="293347"/>
            <a:chOff x="2767390" y="1204957"/>
            <a:chExt cx="1692000" cy="293347"/>
          </a:xfrm>
        </p:grpSpPr>
        <p:sp>
          <p:nvSpPr>
            <p:cNvPr id="231" name="사각형: 둥근 모서리 230">
              <a:extLst>
                <a:ext uri="{FF2B5EF4-FFF2-40B4-BE49-F238E27FC236}">
                  <a16:creationId xmlns:a16="http://schemas.microsoft.com/office/drawing/2014/main" id="{BA4AB5C0-0F3C-4530-92D2-EE3E73D60C4F}"/>
                </a:ext>
              </a:extLst>
            </p:cNvPr>
            <p:cNvSpPr/>
            <p:nvPr/>
          </p:nvSpPr>
          <p:spPr>
            <a:xfrm>
              <a:off x="2767390" y="1204957"/>
              <a:ext cx="1692000" cy="2933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ko-KR" altLang="en-US" sz="8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</a:rPr>
                <a:t>스마트하게 이미지로 영상 찾기</a:t>
              </a:r>
              <a:endParaRPr lang="en-US" altLang="ko-KR" sz="8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</a:endParaRPr>
            </a:p>
          </p:txBody>
        </p:sp>
        <p:grpSp>
          <p:nvGrpSpPr>
            <p:cNvPr id="240" name="그룹 239">
              <a:extLst>
                <a:ext uri="{FF2B5EF4-FFF2-40B4-BE49-F238E27FC236}">
                  <a16:creationId xmlns:a16="http://schemas.microsoft.com/office/drawing/2014/main" id="{986DB004-2CC8-4C10-A2EE-23E6C9415EBA}"/>
                </a:ext>
              </a:extLst>
            </p:cNvPr>
            <p:cNvGrpSpPr/>
            <p:nvPr/>
          </p:nvGrpSpPr>
          <p:grpSpPr>
            <a:xfrm>
              <a:off x="4168328" y="1226210"/>
              <a:ext cx="260916" cy="246792"/>
              <a:chOff x="7067995" y="1734150"/>
              <a:chExt cx="479178" cy="453238"/>
            </a:xfrm>
          </p:grpSpPr>
          <p:sp>
            <p:nvSpPr>
              <p:cNvPr id="241" name="사각형: 둥근 모서리 240">
                <a:extLst>
                  <a:ext uri="{FF2B5EF4-FFF2-40B4-BE49-F238E27FC236}">
                    <a16:creationId xmlns:a16="http://schemas.microsoft.com/office/drawing/2014/main" id="{718CC0A2-FC6D-4391-A136-BC61FD7CA7EA}"/>
                  </a:ext>
                </a:extLst>
              </p:cNvPr>
              <p:cNvSpPr/>
              <p:nvPr/>
            </p:nvSpPr>
            <p:spPr>
              <a:xfrm>
                <a:off x="7067995" y="1734150"/>
                <a:ext cx="479178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42" name="그림 241">
                <a:extLst>
                  <a:ext uri="{FF2B5EF4-FFF2-40B4-BE49-F238E27FC236}">
                    <a16:creationId xmlns:a16="http://schemas.microsoft.com/office/drawing/2014/main" id="{ED832EDC-73CB-4CC4-A208-3772C16353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05108" y="1858300"/>
                <a:ext cx="204937" cy="204937"/>
              </a:xfrm>
              <a:prstGeom prst="rect">
                <a:avLst/>
              </a:prstGeom>
            </p:spPr>
          </p:pic>
        </p:grpSp>
      </p:grp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812DD77-DC5A-4084-A5F0-DCD856BDD725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4041803" y="2935718"/>
            <a:ext cx="5178" cy="545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3A2AB716-23F8-4F13-94E9-64C4BD538501}"/>
              </a:ext>
            </a:extLst>
          </p:cNvPr>
          <p:cNvSpPr/>
          <p:nvPr/>
        </p:nvSpPr>
        <p:spPr bwMode="auto">
          <a:xfrm>
            <a:off x="307856" y="3500731"/>
            <a:ext cx="7478250" cy="3170493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23AF93B5-8BD3-486F-9440-8CC41D67B74E}"/>
              </a:ext>
            </a:extLst>
          </p:cNvPr>
          <p:cNvSpPr/>
          <p:nvPr/>
        </p:nvSpPr>
        <p:spPr bwMode="auto">
          <a:xfrm>
            <a:off x="302069" y="3500731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AC460E08-DEF0-4E50-A63C-52694D321CD5}"/>
              </a:ext>
            </a:extLst>
          </p:cNvPr>
          <p:cNvSpPr/>
          <p:nvPr/>
        </p:nvSpPr>
        <p:spPr>
          <a:xfrm>
            <a:off x="5700559" y="3911763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8" name="Image">
            <a:extLst>
              <a:ext uri="{FF2B5EF4-FFF2-40B4-BE49-F238E27FC236}">
                <a16:creationId xmlns:a16="http://schemas.microsoft.com/office/drawing/2014/main" id="{CBEC0334-8267-48D3-9EA5-D56F7C4B2C24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3925124"/>
            <a:ext cx="1462021" cy="243388"/>
            <a:chOff x="508000" y="1397000"/>
            <a:chExt cx="1008112" cy="1008112"/>
          </a:xfrm>
        </p:grpSpPr>
        <p:sp>
          <p:nvSpPr>
            <p:cNvPr id="249" name="Border">
              <a:extLst>
                <a:ext uri="{FF2B5EF4-FFF2-40B4-BE49-F238E27FC236}">
                  <a16:creationId xmlns:a16="http://schemas.microsoft.com/office/drawing/2014/main" id="{9BB96763-D784-4C5C-A8E3-3F8C2D74E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250" name="Line 2">
              <a:extLst>
                <a:ext uri="{FF2B5EF4-FFF2-40B4-BE49-F238E27FC236}">
                  <a16:creationId xmlns:a16="http://schemas.microsoft.com/office/drawing/2014/main" id="{9D519590-42AC-49A5-ABCC-9F4EE6174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51" name="Line 1">
              <a:extLst>
                <a:ext uri="{FF2B5EF4-FFF2-40B4-BE49-F238E27FC236}">
                  <a16:creationId xmlns:a16="http://schemas.microsoft.com/office/drawing/2014/main" id="{14A07FEB-B8E3-4731-8535-605174B68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8730B069-7389-4417-AD70-CBEAE03526C4}"/>
              </a:ext>
            </a:extLst>
          </p:cNvPr>
          <p:cNvSpPr/>
          <p:nvPr/>
        </p:nvSpPr>
        <p:spPr>
          <a:xfrm>
            <a:off x="954212" y="3859462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3" name="TextBox 165">
            <a:extLst>
              <a:ext uri="{FF2B5EF4-FFF2-40B4-BE49-F238E27FC236}">
                <a16:creationId xmlns:a16="http://schemas.microsoft.com/office/drawing/2014/main" id="{7BA6DE24-B942-4274-B96F-4E24599B160E}"/>
              </a:ext>
            </a:extLst>
          </p:cNvPr>
          <p:cNvSpPr txBox="1"/>
          <p:nvPr/>
        </p:nvSpPr>
        <p:spPr>
          <a:xfrm>
            <a:off x="284144" y="3536325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4" name="직선 연결선 253">
            <a:extLst>
              <a:ext uri="{FF2B5EF4-FFF2-40B4-BE49-F238E27FC236}">
                <a16:creationId xmlns:a16="http://schemas.microsoft.com/office/drawing/2014/main" id="{E03A3D34-5B6F-4742-959A-ABD2B1960F7D}"/>
              </a:ext>
            </a:extLst>
          </p:cNvPr>
          <p:cNvCxnSpPr>
            <a:cxnSpLocks/>
          </p:cNvCxnSpPr>
          <p:nvPr/>
        </p:nvCxnSpPr>
        <p:spPr>
          <a:xfrm>
            <a:off x="302069" y="3753216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165">
            <a:extLst>
              <a:ext uri="{FF2B5EF4-FFF2-40B4-BE49-F238E27FC236}">
                <a16:creationId xmlns:a16="http://schemas.microsoft.com/office/drawing/2014/main" id="{1749C8F1-0DFD-4504-89D0-75A505461A85}"/>
              </a:ext>
            </a:extLst>
          </p:cNvPr>
          <p:cNvSpPr txBox="1"/>
          <p:nvPr/>
        </p:nvSpPr>
        <p:spPr>
          <a:xfrm>
            <a:off x="6448640" y="3536325"/>
            <a:ext cx="126989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침입탐지 목록  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|  </a:t>
            </a:r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카메라 관리</a:t>
            </a:r>
          </a:p>
        </p:txBody>
      </p: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FB027B4B-3677-4DB9-B0D4-64B00821C999}"/>
              </a:ext>
            </a:extLst>
          </p:cNvPr>
          <p:cNvGrpSpPr/>
          <p:nvPr/>
        </p:nvGrpSpPr>
        <p:grpSpPr>
          <a:xfrm>
            <a:off x="3195194" y="3894222"/>
            <a:ext cx="1692000" cy="298856"/>
            <a:chOff x="2761604" y="1204810"/>
            <a:chExt cx="1692000" cy="298856"/>
          </a:xfrm>
        </p:grpSpPr>
        <p:sp>
          <p:nvSpPr>
            <p:cNvPr id="257" name="사각형: 둥근 모서리 256">
              <a:extLst>
                <a:ext uri="{FF2B5EF4-FFF2-40B4-BE49-F238E27FC236}">
                  <a16:creationId xmlns:a16="http://schemas.microsoft.com/office/drawing/2014/main" id="{D3A95E81-3E0F-4D2A-BD83-2261D282189C}"/>
                </a:ext>
              </a:extLst>
            </p:cNvPr>
            <p:cNvSpPr/>
            <p:nvPr/>
          </p:nvSpPr>
          <p:spPr>
            <a:xfrm>
              <a:off x="2767391" y="1204957"/>
              <a:ext cx="1559109" cy="2933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스마트 검색 시작하기</a:t>
              </a:r>
            </a:p>
          </p:txBody>
        </p:sp>
        <p:grpSp>
          <p:nvGrpSpPr>
            <p:cNvPr id="258" name="그룹 257">
              <a:extLst>
                <a:ext uri="{FF2B5EF4-FFF2-40B4-BE49-F238E27FC236}">
                  <a16:creationId xmlns:a16="http://schemas.microsoft.com/office/drawing/2014/main" id="{4D4A879A-08E7-4EA4-AB23-9C426DB4EA63}"/>
                </a:ext>
              </a:extLst>
            </p:cNvPr>
            <p:cNvGrpSpPr/>
            <p:nvPr/>
          </p:nvGrpSpPr>
          <p:grpSpPr>
            <a:xfrm>
              <a:off x="2761604" y="1204810"/>
              <a:ext cx="1692000" cy="298856"/>
              <a:chOff x="4484514" y="1694847"/>
              <a:chExt cx="3107395" cy="548854"/>
            </a:xfrm>
          </p:grpSpPr>
          <p:sp>
            <p:nvSpPr>
              <p:cNvPr id="259" name="사각형: 둥근 모서리 258">
                <a:extLst>
                  <a:ext uri="{FF2B5EF4-FFF2-40B4-BE49-F238E27FC236}">
                    <a16:creationId xmlns:a16="http://schemas.microsoft.com/office/drawing/2014/main" id="{AAEED937-41CB-45C9-A8EB-C9EB7F764D64}"/>
                  </a:ext>
                </a:extLst>
              </p:cNvPr>
              <p:cNvSpPr/>
              <p:nvPr/>
            </p:nvSpPr>
            <p:spPr>
              <a:xfrm>
                <a:off x="4484514" y="1694847"/>
                <a:ext cx="3107395" cy="548854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b="1" dirty="0"/>
                  <a:t>  스마트 검색</a:t>
                </a:r>
              </a:p>
            </p:txBody>
          </p:sp>
          <p:pic>
            <p:nvPicPr>
              <p:cNvPr id="260" name="그림 259">
                <a:extLst>
                  <a:ext uri="{FF2B5EF4-FFF2-40B4-BE49-F238E27FC236}">
                    <a16:creationId xmlns:a16="http://schemas.microsoft.com/office/drawing/2014/main" id="{6C941B35-68B5-4921-8BAD-0CC6635048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27492" y="1858300"/>
                <a:ext cx="204937" cy="204937"/>
              </a:xfrm>
              <a:prstGeom prst="rect">
                <a:avLst/>
              </a:prstGeom>
            </p:spPr>
          </p:pic>
        </p:grpSp>
      </p:grpSp>
      <p:sp>
        <p:nvSpPr>
          <p:cNvPr id="263" name="Modal Dialog Overlay">
            <a:extLst>
              <a:ext uri="{FF2B5EF4-FFF2-40B4-BE49-F238E27FC236}">
                <a16:creationId xmlns:a16="http://schemas.microsoft.com/office/drawing/2014/main" id="{D4A6BFAC-ADFA-42A9-AF77-7E1A33A2C12D}"/>
              </a:ext>
            </a:extLst>
          </p:cNvPr>
          <p:cNvSpPr>
            <a:spLocks/>
          </p:cNvSpPr>
          <p:nvPr/>
        </p:nvSpPr>
        <p:spPr bwMode="auto">
          <a:xfrm>
            <a:off x="314406" y="5866228"/>
            <a:ext cx="7465368" cy="814924"/>
          </a:xfrm>
          <a:prstGeom prst="rect">
            <a:avLst/>
          </a:prstGeom>
          <a:solidFill>
            <a:srgbClr val="808080">
              <a:alpha val="60000"/>
            </a:srgbClr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83" name="그룹 382">
            <a:extLst>
              <a:ext uri="{FF2B5EF4-FFF2-40B4-BE49-F238E27FC236}">
                <a16:creationId xmlns:a16="http://schemas.microsoft.com/office/drawing/2014/main" id="{1C5C8188-A3C4-4923-A9FE-F374ED3D8A01}"/>
              </a:ext>
            </a:extLst>
          </p:cNvPr>
          <p:cNvGrpSpPr/>
          <p:nvPr/>
        </p:nvGrpSpPr>
        <p:grpSpPr>
          <a:xfrm>
            <a:off x="412376" y="4899906"/>
            <a:ext cx="7269828" cy="613047"/>
            <a:chOff x="412376" y="1654246"/>
            <a:chExt cx="7269828" cy="613047"/>
          </a:xfrm>
        </p:grpSpPr>
        <p:sp>
          <p:nvSpPr>
            <p:cNvPr id="394" name="사각형: 둥근 모서리 393">
              <a:extLst>
                <a:ext uri="{FF2B5EF4-FFF2-40B4-BE49-F238E27FC236}">
                  <a16:creationId xmlns:a16="http://schemas.microsoft.com/office/drawing/2014/main" id="{D68FA0B0-F1C6-43DD-81A4-737B145B2F39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95" name="직선 연결선 394">
              <a:extLst>
                <a:ext uri="{FF2B5EF4-FFF2-40B4-BE49-F238E27FC236}">
                  <a16:creationId xmlns:a16="http://schemas.microsoft.com/office/drawing/2014/main" id="{286AEF0B-D993-4BA6-AE37-24221C08BE30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DA3B5922-A57F-492B-9226-16D59CE107A2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615A6AEC-ECD4-4D6C-BA88-D0B4B23D3C7F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8133941-B744-4B95-9C76-3A4DD3A96015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3176922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4E10C404-81D4-4832-AAF6-1EDDEB737D4C}"/>
                </a:ext>
              </a:extLst>
            </p:cNvPr>
            <p:cNvSpPr txBox="1"/>
            <p:nvPr/>
          </p:nvSpPr>
          <p:spPr>
            <a:xfrm>
              <a:off x="3096727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cxnSp>
          <p:nvCxnSpPr>
            <p:cNvPr id="400" name="직선 연결선 399">
              <a:extLst>
                <a:ext uri="{FF2B5EF4-FFF2-40B4-BE49-F238E27FC236}">
                  <a16:creationId xmlns:a16="http://schemas.microsoft.com/office/drawing/2014/main" id="{2EABC413-6226-4D0E-8132-B347AF836A79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1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4550F893-3FCE-407B-8228-385E75FDCCBC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6AEF7D29-6B9E-4EA3-ADB3-38D442272870}"/>
                </a:ext>
              </a:extLst>
            </p:cNvPr>
            <p:cNvSpPr txBox="1"/>
            <p:nvPr/>
          </p:nvSpPr>
          <p:spPr>
            <a:xfrm>
              <a:off x="4788678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grpSp>
          <p:nvGrpSpPr>
            <p:cNvPr id="403" name="그룹 402">
              <a:extLst>
                <a:ext uri="{FF2B5EF4-FFF2-40B4-BE49-F238E27FC236}">
                  <a16:creationId xmlns:a16="http://schemas.microsoft.com/office/drawing/2014/main" id="{985B01C3-CFF1-43C2-8D59-342B7B128BA7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404" name="사각형: 둥근 모서리 403">
                <a:extLst>
                  <a:ext uri="{FF2B5EF4-FFF2-40B4-BE49-F238E27FC236}">
                    <a16:creationId xmlns:a16="http://schemas.microsoft.com/office/drawing/2014/main" id="{ACAF3E64-66BF-4041-8FA2-7AE79C1AB923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05" name="그림 404">
                <a:extLst>
                  <a:ext uri="{FF2B5EF4-FFF2-40B4-BE49-F238E27FC236}">
                    <a16:creationId xmlns:a16="http://schemas.microsoft.com/office/drawing/2014/main" id="{58AD9B22-9258-4AE8-B68B-168FBA1FBD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406" name="TextBox 405">
                <a:extLst>
                  <a:ext uri="{FF2B5EF4-FFF2-40B4-BE49-F238E27FC236}">
                    <a16:creationId xmlns:a16="http://schemas.microsoft.com/office/drawing/2014/main" id="{394AE1FC-9B68-43AD-AF68-B205E88B4C3C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811F2C20-861F-446E-935B-5AFDC60D937B}"/>
              </a:ext>
            </a:extLst>
          </p:cNvPr>
          <p:cNvSpPr/>
          <p:nvPr/>
        </p:nvSpPr>
        <p:spPr bwMode="auto">
          <a:xfrm>
            <a:off x="2440012" y="4516257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사람</a:t>
            </a:r>
            <a:r>
              <a:rPr lang="en-US" altLang="ko-KR" sz="1050" b="1" spc="-150" dirty="0">
                <a:solidFill>
                  <a:srgbClr val="0052A4"/>
                </a:solidFill>
                <a:latin typeface="+mn-ea"/>
              </a:rPr>
              <a:t>/</a:t>
            </a: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차량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408" name="직사각형 407">
            <a:extLst>
              <a:ext uri="{FF2B5EF4-FFF2-40B4-BE49-F238E27FC236}">
                <a16:creationId xmlns:a16="http://schemas.microsoft.com/office/drawing/2014/main" id="{1619C351-7ABA-4F9E-B0FC-1D49B65D2AA3}"/>
              </a:ext>
            </a:extLst>
          </p:cNvPr>
          <p:cNvSpPr/>
          <p:nvPr/>
        </p:nvSpPr>
        <p:spPr>
          <a:xfrm>
            <a:off x="2567062" y="4777866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409" name="직사각형 408">
            <a:extLst>
              <a:ext uri="{FF2B5EF4-FFF2-40B4-BE49-F238E27FC236}">
                <a16:creationId xmlns:a16="http://schemas.microsoft.com/office/drawing/2014/main" id="{D466101E-2013-46FB-B944-7154932DDF44}"/>
              </a:ext>
            </a:extLst>
          </p:cNvPr>
          <p:cNvSpPr/>
          <p:nvPr/>
        </p:nvSpPr>
        <p:spPr bwMode="auto">
          <a:xfrm>
            <a:off x="3481667" y="4538600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영역지정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10" name="직사각형 409">
            <a:extLst>
              <a:ext uri="{FF2B5EF4-FFF2-40B4-BE49-F238E27FC236}">
                <a16:creationId xmlns:a16="http://schemas.microsoft.com/office/drawing/2014/main" id="{80467D7C-6F66-4496-A2E8-05C8E4CCB884}"/>
              </a:ext>
            </a:extLst>
          </p:cNvPr>
          <p:cNvSpPr/>
          <p:nvPr/>
        </p:nvSpPr>
        <p:spPr bwMode="auto">
          <a:xfrm>
            <a:off x="4529558" y="4538600"/>
            <a:ext cx="556796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침입</a:t>
            </a:r>
            <a:r>
              <a:rPr lang="en-US" altLang="ko-KR" sz="1000" spc="-150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방문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411" name="그룹 410">
            <a:extLst>
              <a:ext uri="{FF2B5EF4-FFF2-40B4-BE49-F238E27FC236}">
                <a16:creationId xmlns:a16="http://schemas.microsoft.com/office/drawing/2014/main" id="{7D8AE234-4DC8-454D-B429-A137978D2CDB}"/>
              </a:ext>
            </a:extLst>
          </p:cNvPr>
          <p:cNvGrpSpPr/>
          <p:nvPr/>
        </p:nvGrpSpPr>
        <p:grpSpPr>
          <a:xfrm>
            <a:off x="412458" y="4899758"/>
            <a:ext cx="7269828" cy="613047"/>
            <a:chOff x="412376" y="1654246"/>
            <a:chExt cx="7269828" cy="613047"/>
          </a:xfrm>
        </p:grpSpPr>
        <p:sp>
          <p:nvSpPr>
            <p:cNvPr id="412" name="사각형: 둥근 모서리 411">
              <a:extLst>
                <a:ext uri="{FF2B5EF4-FFF2-40B4-BE49-F238E27FC236}">
                  <a16:creationId xmlns:a16="http://schemas.microsoft.com/office/drawing/2014/main" id="{4D31C84A-929A-4782-9505-DBD994F90660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13" name="직선 연결선 412">
              <a:extLst>
                <a:ext uri="{FF2B5EF4-FFF2-40B4-BE49-F238E27FC236}">
                  <a16:creationId xmlns:a16="http://schemas.microsoft.com/office/drawing/2014/main" id="{FAB3B5DB-AC1D-40D7-A825-4AC9A2DB5081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4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CB1D00B8-4897-4E43-9987-0526DA4E9027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F286606D-723A-411E-9261-0940EC73067A}"/>
                </a:ext>
              </a:extLst>
            </p:cNvPr>
            <p:cNvSpPr txBox="1"/>
            <p:nvPr/>
          </p:nvSpPr>
          <p:spPr>
            <a:xfrm>
              <a:off x="594090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1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16FB792-7B3F-416F-A107-B17FC59A8998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3176921" y="1766770"/>
              <a:ext cx="654041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검색대상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B1D5E5E3-7095-4A8C-9D7C-B9B4C089BC89}"/>
                </a:ext>
              </a:extLst>
            </p:cNvPr>
            <p:cNvSpPr txBox="1"/>
            <p:nvPr/>
          </p:nvSpPr>
          <p:spPr>
            <a:xfrm>
              <a:off x="3096727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cxnSp>
          <p:nvCxnSpPr>
            <p:cNvPr id="418" name="직선 연결선 417">
              <a:extLst>
                <a:ext uri="{FF2B5EF4-FFF2-40B4-BE49-F238E27FC236}">
                  <a16:creationId xmlns:a16="http://schemas.microsoft.com/office/drawing/2014/main" id="{6D189107-F277-4FA2-B6A0-C6E15A7E9C2C}"/>
                </a:ext>
              </a:extLst>
            </p:cNvPr>
            <p:cNvCxnSpPr/>
            <p:nvPr/>
          </p:nvCxnSpPr>
          <p:spPr>
            <a:xfrm>
              <a:off x="520739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9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8DA77FF-3530-492D-AD88-015A9A30EFC1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5421901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380766F6-E020-4A1B-8CB2-0F4D2DBC3EE0}"/>
                </a:ext>
              </a:extLst>
            </p:cNvPr>
            <p:cNvSpPr txBox="1"/>
            <p:nvPr/>
          </p:nvSpPr>
          <p:spPr>
            <a:xfrm>
              <a:off x="5341707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grpSp>
          <p:nvGrpSpPr>
            <p:cNvPr id="421" name="그룹 420">
              <a:extLst>
                <a:ext uri="{FF2B5EF4-FFF2-40B4-BE49-F238E27FC236}">
                  <a16:creationId xmlns:a16="http://schemas.microsoft.com/office/drawing/2014/main" id="{8333A65A-CB3A-4BEA-B96A-5D3F8535D6BD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422" name="사각형: 둥근 모서리 421">
                <a:extLst>
                  <a:ext uri="{FF2B5EF4-FFF2-40B4-BE49-F238E27FC236}">
                    <a16:creationId xmlns:a16="http://schemas.microsoft.com/office/drawing/2014/main" id="{D3AEA89C-5A2C-47C1-8066-B1943A1F99BE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23" name="그림 422">
                <a:extLst>
                  <a:ext uri="{FF2B5EF4-FFF2-40B4-BE49-F238E27FC236}">
                    <a16:creationId xmlns:a16="http://schemas.microsoft.com/office/drawing/2014/main" id="{A4121778-2D81-4939-A22A-BEAC21B98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424" name="TextBox 423">
                <a:extLst>
                  <a:ext uri="{FF2B5EF4-FFF2-40B4-BE49-F238E27FC236}">
                    <a16:creationId xmlns:a16="http://schemas.microsoft.com/office/drawing/2014/main" id="{2F4716D3-12F1-478A-8E91-569394136C64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443" name="TextBox 442">
            <a:extLst>
              <a:ext uri="{FF2B5EF4-FFF2-40B4-BE49-F238E27FC236}">
                <a16:creationId xmlns:a16="http://schemas.microsoft.com/office/drawing/2014/main" id="{6E38762B-5AFB-4F36-BAE5-2DFC2832F4D6}"/>
              </a:ext>
            </a:extLst>
          </p:cNvPr>
          <p:cNvSpPr txBox="1"/>
          <p:nvPr/>
        </p:nvSpPr>
        <p:spPr>
          <a:xfrm>
            <a:off x="4035920" y="3046193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자연스러운 모션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GNB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아래 레이어 노출 </a:t>
            </a:r>
          </a:p>
        </p:txBody>
      </p:sp>
      <p:sp>
        <p:nvSpPr>
          <p:cNvPr id="447" name="Delete">
            <a:extLst>
              <a:ext uri="{FF2B5EF4-FFF2-40B4-BE49-F238E27FC236}">
                <a16:creationId xmlns:a16="http://schemas.microsoft.com/office/drawing/2014/main" id="{22E6641D-658C-41EC-A26F-504CA710AB51}"/>
              </a:ext>
            </a:extLst>
          </p:cNvPr>
          <p:cNvSpPr>
            <a:spLocks noChangeAspect="1"/>
          </p:cNvSpPr>
          <p:nvPr/>
        </p:nvSpPr>
        <p:spPr bwMode="auto">
          <a:xfrm>
            <a:off x="7422851" y="4536038"/>
            <a:ext cx="187007" cy="187005"/>
          </a:xfrm>
          <a:custGeom>
            <a:avLst/>
            <a:gdLst>
              <a:gd name="T0" fmla="*/ 3 w 77"/>
              <a:gd name="T1" fmla="*/ 0 h 77"/>
              <a:gd name="T2" fmla="*/ 0 w 77"/>
              <a:gd name="T3" fmla="*/ 3 h 77"/>
              <a:gd name="T4" fmla="*/ 36 w 77"/>
              <a:gd name="T5" fmla="*/ 38 h 77"/>
              <a:gd name="T6" fmla="*/ 0 w 77"/>
              <a:gd name="T7" fmla="*/ 74 h 77"/>
              <a:gd name="T8" fmla="*/ 3 w 77"/>
              <a:gd name="T9" fmla="*/ 77 h 77"/>
              <a:gd name="T10" fmla="*/ 39 w 77"/>
              <a:gd name="T11" fmla="*/ 41 h 77"/>
              <a:gd name="T12" fmla="*/ 74 w 77"/>
              <a:gd name="T13" fmla="*/ 77 h 77"/>
              <a:gd name="T14" fmla="*/ 77 w 77"/>
              <a:gd name="T15" fmla="*/ 74 h 77"/>
              <a:gd name="T16" fmla="*/ 42 w 77"/>
              <a:gd name="T17" fmla="*/ 38 h 77"/>
              <a:gd name="T18" fmla="*/ 77 w 77"/>
              <a:gd name="T19" fmla="*/ 3 h 77"/>
              <a:gd name="T20" fmla="*/ 74 w 77"/>
              <a:gd name="T21" fmla="*/ 0 h 77"/>
              <a:gd name="T22" fmla="*/ 39 w 77"/>
              <a:gd name="T23" fmla="*/ 35 h 77"/>
              <a:gd name="T24" fmla="*/ 3 w 77"/>
              <a:gd name="T2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77">
                <a:moveTo>
                  <a:pt x="3" y="0"/>
                </a:moveTo>
                <a:lnTo>
                  <a:pt x="0" y="3"/>
                </a:lnTo>
                <a:lnTo>
                  <a:pt x="36" y="38"/>
                </a:lnTo>
                <a:lnTo>
                  <a:pt x="0" y="74"/>
                </a:lnTo>
                <a:lnTo>
                  <a:pt x="3" y="77"/>
                </a:lnTo>
                <a:lnTo>
                  <a:pt x="39" y="41"/>
                </a:lnTo>
                <a:lnTo>
                  <a:pt x="74" y="77"/>
                </a:lnTo>
                <a:lnTo>
                  <a:pt x="77" y="74"/>
                </a:lnTo>
                <a:lnTo>
                  <a:pt x="42" y="38"/>
                </a:lnTo>
                <a:lnTo>
                  <a:pt x="77" y="3"/>
                </a:lnTo>
                <a:lnTo>
                  <a:pt x="74" y="0"/>
                </a:lnTo>
                <a:lnTo>
                  <a:pt x="39" y="35"/>
                </a:lnTo>
                <a:lnTo>
                  <a:pt x="3" y="0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7" name="표 76">
            <a:extLst>
              <a:ext uri="{FF2B5EF4-FFF2-40B4-BE49-F238E27FC236}">
                <a16:creationId xmlns:a16="http://schemas.microsoft.com/office/drawing/2014/main" id="{FE134FE6-57A9-4CE8-B07D-43CAC3DB1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49008"/>
              </p:ext>
            </p:extLst>
          </p:nvPr>
        </p:nvGraphicFramePr>
        <p:xfrm>
          <a:off x="6114006" y="1880432"/>
          <a:ext cx="1549770" cy="238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6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6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6590">
                  <a:extLst>
                    <a:ext uri="{9D8B030D-6E8A-4147-A177-3AD203B41FA5}">
                      <a16:colId xmlns:a16="http://schemas.microsoft.com/office/drawing/2014/main" val="4189913766"/>
                    </a:ext>
                  </a:extLst>
                </a:gridCol>
              </a:tblGrid>
              <a:tr h="2380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일간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주간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월간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4" name="직사각형 83">
            <a:extLst>
              <a:ext uri="{FF2B5EF4-FFF2-40B4-BE49-F238E27FC236}">
                <a16:creationId xmlns:a16="http://schemas.microsoft.com/office/drawing/2014/main" id="{BDF45AD4-32B8-4A24-871D-B7B7554EAE75}"/>
              </a:ext>
            </a:extLst>
          </p:cNvPr>
          <p:cNvSpPr/>
          <p:nvPr/>
        </p:nvSpPr>
        <p:spPr>
          <a:xfrm>
            <a:off x="400942" y="1830194"/>
            <a:ext cx="37501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60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피플카운팅</a:t>
            </a:r>
            <a:endParaRPr lang="en-US" altLang="ko-KR" sz="1600" b="1" spc="-50" dirty="0">
              <a:solidFill>
                <a:prstClr val="black"/>
              </a:solidFill>
              <a:latin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9B30FD9-F6E7-4728-B28D-F29574C9622D}"/>
              </a:ext>
            </a:extLst>
          </p:cNvPr>
          <p:cNvCxnSpPr/>
          <p:nvPr/>
        </p:nvCxnSpPr>
        <p:spPr>
          <a:xfrm>
            <a:off x="447472" y="2256817"/>
            <a:ext cx="722765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430F9AA1-C9CA-486A-9BFA-DE2ADC1DA3D0}"/>
              </a:ext>
            </a:extLst>
          </p:cNvPr>
          <p:cNvGrpSpPr/>
          <p:nvPr/>
        </p:nvGrpSpPr>
        <p:grpSpPr>
          <a:xfrm>
            <a:off x="3197201" y="1867384"/>
            <a:ext cx="1728192" cy="264175"/>
            <a:chOff x="2583160" y="1446880"/>
            <a:chExt cx="1728192" cy="264175"/>
          </a:xfrm>
        </p:grpSpPr>
        <p:sp>
          <p:nvSpPr>
            <p:cNvPr id="88" name="Text Box">
              <a:extLst>
                <a:ext uri="{FF2B5EF4-FFF2-40B4-BE49-F238E27FC236}">
                  <a16:creationId xmlns:a16="http://schemas.microsoft.com/office/drawing/2014/main" id="{F98357A3-D7EF-4107-AEFE-080A149B84B1}"/>
                </a:ext>
              </a:extLst>
            </p:cNvPr>
            <p:cNvSpPr/>
            <p:nvPr/>
          </p:nvSpPr>
          <p:spPr>
            <a:xfrm>
              <a:off x="2583160" y="1446880"/>
              <a:ext cx="1728192" cy="264175"/>
            </a:xfrm>
            <a:prstGeom prst="rect">
              <a:avLst/>
            </a:prstGeom>
            <a:solidFill>
              <a:srgbClr val="FFFFFF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50800" rIns="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050" dirty="0">
                  <a:solidFill>
                    <a:schemeClr val="tx1"/>
                  </a:solidFill>
                  <a:cs typeface="Segoe UI" panose="020B0502040204020203" pitchFamily="34" charset="0"/>
                </a:rPr>
                <a:t>&lt;  </a:t>
              </a:r>
              <a:r>
                <a:rPr lang="en-US" sz="1050" dirty="0">
                  <a:solidFill>
                    <a:schemeClr val="tx1"/>
                  </a:solidFill>
                  <a:latin typeface="+mj-lt"/>
                  <a:cs typeface="Segoe UI" panose="020B0502040204020203" pitchFamily="34" charset="0"/>
                </a:rPr>
                <a:t>       2021.08.30    </a:t>
              </a:r>
              <a:r>
                <a:rPr lang="en-US" sz="1050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Segoe UI" panose="020B0502040204020203" pitchFamily="34" charset="0"/>
                </a:rPr>
                <a:t>&gt;</a:t>
              </a:r>
            </a:p>
          </p:txBody>
        </p:sp>
        <p:sp>
          <p:nvSpPr>
            <p:cNvPr id="89" name="Calendar">
              <a:extLst>
                <a:ext uri="{FF2B5EF4-FFF2-40B4-BE49-F238E27FC236}">
                  <a16:creationId xmlns:a16="http://schemas.microsoft.com/office/drawing/2014/main" id="{EC516BEB-C5E0-45F4-A621-7E3C142055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934" y="1503254"/>
              <a:ext cx="144001" cy="151426"/>
            </a:xfrm>
            <a:custGeom>
              <a:avLst/>
              <a:gdLst>
                <a:gd name="T0" fmla="*/ 120 w 667"/>
                <a:gd name="T1" fmla="*/ 27 h 667"/>
                <a:gd name="T2" fmla="*/ 8 w 667"/>
                <a:gd name="T3" fmla="*/ 61 h 667"/>
                <a:gd name="T4" fmla="*/ 8 w 667"/>
                <a:gd name="T5" fmla="*/ 659 h 667"/>
                <a:gd name="T6" fmla="*/ 659 w 667"/>
                <a:gd name="T7" fmla="*/ 659 h 667"/>
                <a:gd name="T8" fmla="*/ 659 w 667"/>
                <a:gd name="T9" fmla="*/ 61 h 667"/>
                <a:gd name="T10" fmla="*/ 547 w 667"/>
                <a:gd name="T11" fmla="*/ 27 h 667"/>
                <a:gd name="T12" fmla="*/ 493 w 667"/>
                <a:gd name="T13" fmla="*/ 0 h 667"/>
                <a:gd name="T14" fmla="*/ 467 w 667"/>
                <a:gd name="T15" fmla="*/ 54 h 667"/>
                <a:gd name="T16" fmla="*/ 192 w 667"/>
                <a:gd name="T17" fmla="*/ 8 h 667"/>
                <a:gd name="T18" fmla="*/ 147 w 667"/>
                <a:gd name="T19" fmla="*/ 27 h 667"/>
                <a:gd name="T20" fmla="*/ 147 w 667"/>
                <a:gd name="T21" fmla="*/ 107 h 667"/>
                <a:gd name="T22" fmla="*/ 520 w 667"/>
                <a:gd name="T23" fmla="*/ 27 h 667"/>
                <a:gd name="T24" fmla="*/ 493 w 667"/>
                <a:gd name="T25" fmla="*/ 27 h 667"/>
                <a:gd name="T26" fmla="*/ 120 w 667"/>
                <a:gd name="T27" fmla="*/ 107 h 667"/>
                <a:gd name="T28" fmla="*/ 173 w 667"/>
                <a:gd name="T29" fmla="*/ 134 h 667"/>
                <a:gd name="T30" fmla="*/ 200 w 667"/>
                <a:gd name="T31" fmla="*/ 80 h 667"/>
                <a:gd name="T32" fmla="*/ 474 w 667"/>
                <a:gd name="T33" fmla="*/ 126 h 667"/>
                <a:gd name="T34" fmla="*/ 539 w 667"/>
                <a:gd name="T35" fmla="*/ 126 h 667"/>
                <a:gd name="T36" fmla="*/ 640 w 667"/>
                <a:gd name="T37" fmla="*/ 80 h 667"/>
                <a:gd name="T38" fmla="*/ 27 w 667"/>
                <a:gd name="T39" fmla="*/ 80 h 667"/>
                <a:gd name="T40" fmla="*/ 640 w 667"/>
                <a:gd name="T41" fmla="*/ 640 h 667"/>
                <a:gd name="T42" fmla="*/ 93 w 667"/>
                <a:gd name="T43" fmla="*/ 280 h 667"/>
                <a:gd name="T44" fmla="*/ 93 w 667"/>
                <a:gd name="T45" fmla="*/ 587 h 667"/>
                <a:gd name="T46" fmla="*/ 587 w 667"/>
                <a:gd name="T47" fmla="*/ 574 h 667"/>
                <a:gd name="T48" fmla="*/ 93 w 667"/>
                <a:gd name="T49" fmla="*/ 280 h 667"/>
                <a:gd name="T50" fmla="*/ 200 w 667"/>
                <a:gd name="T51" fmla="*/ 374 h 667"/>
                <a:gd name="T52" fmla="*/ 227 w 667"/>
                <a:gd name="T53" fmla="*/ 307 h 667"/>
                <a:gd name="T54" fmla="*/ 227 w 667"/>
                <a:gd name="T55" fmla="*/ 374 h 667"/>
                <a:gd name="T56" fmla="*/ 440 w 667"/>
                <a:gd name="T57" fmla="*/ 307 h 667"/>
                <a:gd name="T58" fmla="*/ 347 w 667"/>
                <a:gd name="T59" fmla="*/ 307 h 667"/>
                <a:gd name="T60" fmla="*/ 560 w 667"/>
                <a:gd name="T61" fmla="*/ 374 h 667"/>
                <a:gd name="T62" fmla="*/ 107 w 667"/>
                <a:gd name="T63" fmla="*/ 400 h 667"/>
                <a:gd name="T64" fmla="*/ 107 w 667"/>
                <a:gd name="T65" fmla="*/ 467 h 667"/>
                <a:gd name="T66" fmla="*/ 320 w 667"/>
                <a:gd name="T67" fmla="*/ 400 h 667"/>
                <a:gd name="T68" fmla="*/ 227 w 667"/>
                <a:gd name="T69" fmla="*/ 400 h 667"/>
                <a:gd name="T70" fmla="*/ 440 w 667"/>
                <a:gd name="T71" fmla="*/ 467 h 667"/>
                <a:gd name="T72" fmla="*/ 467 w 667"/>
                <a:gd name="T73" fmla="*/ 400 h 667"/>
                <a:gd name="T74" fmla="*/ 467 w 667"/>
                <a:gd name="T75" fmla="*/ 467 h 667"/>
                <a:gd name="T76" fmla="*/ 200 w 667"/>
                <a:gd name="T77" fmla="*/ 494 h 667"/>
                <a:gd name="T78" fmla="*/ 107 w 667"/>
                <a:gd name="T79" fmla="*/ 494 h 667"/>
                <a:gd name="T80" fmla="*/ 320 w 667"/>
                <a:gd name="T81" fmla="*/ 560 h 667"/>
                <a:gd name="T82" fmla="*/ 347 w 667"/>
                <a:gd name="T83" fmla="*/ 494 h 667"/>
                <a:gd name="T84" fmla="*/ 400 w 667"/>
                <a:gd name="T85" fmla="*/ 560 h 667"/>
                <a:gd name="T86" fmla="*/ 467 w 667"/>
                <a:gd name="T87" fmla="*/ 494 h 667"/>
                <a:gd name="T88" fmla="*/ 467 w 667"/>
                <a:gd name="T89" fmla="*/ 56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7" h="667">
                  <a:moveTo>
                    <a:pt x="147" y="0"/>
                  </a:moveTo>
                  <a:cubicBezTo>
                    <a:pt x="140" y="0"/>
                    <a:pt x="133" y="3"/>
                    <a:pt x="128" y="8"/>
                  </a:cubicBezTo>
                  <a:cubicBezTo>
                    <a:pt x="123" y="13"/>
                    <a:pt x="120" y="20"/>
                    <a:pt x="120" y="27"/>
                  </a:cubicBezTo>
                  <a:lnTo>
                    <a:pt x="120" y="54"/>
                  </a:lnTo>
                  <a:lnTo>
                    <a:pt x="27" y="54"/>
                  </a:lnTo>
                  <a:cubicBezTo>
                    <a:pt x="20" y="54"/>
                    <a:pt x="13" y="56"/>
                    <a:pt x="8" y="61"/>
                  </a:cubicBezTo>
                  <a:cubicBezTo>
                    <a:pt x="3" y="66"/>
                    <a:pt x="0" y="73"/>
                    <a:pt x="0" y="80"/>
                  </a:cubicBezTo>
                  <a:lnTo>
                    <a:pt x="0" y="640"/>
                  </a:lnTo>
                  <a:cubicBezTo>
                    <a:pt x="0" y="647"/>
                    <a:pt x="3" y="654"/>
                    <a:pt x="8" y="659"/>
                  </a:cubicBezTo>
                  <a:cubicBezTo>
                    <a:pt x="13" y="664"/>
                    <a:pt x="20" y="667"/>
                    <a:pt x="27" y="667"/>
                  </a:cubicBezTo>
                  <a:lnTo>
                    <a:pt x="640" y="667"/>
                  </a:lnTo>
                  <a:cubicBezTo>
                    <a:pt x="647" y="667"/>
                    <a:pt x="654" y="664"/>
                    <a:pt x="659" y="659"/>
                  </a:cubicBezTo>
                  <a:cubicBezTo>
                    <a:pt x="664" y="654"/>
                    <a:pt x="667" y="647"/>
                    <a:pt x="667" y="640"/>
                  </a:cubicBezTo>
                  <a:lnTo>
                    <a:pt x="667" y="80"/>
                  </a:lnTo>
                  <a:cubicBezTo>
                    <a:pt x="667" y="73"/>
                    <a:pt x="664" y="66"/>
                    <a:pt x="659" y="61"/>
                  </a:cubicBezTo>
                  <a:cubicBezTo>
                    <a:pt x="654" y="56"/>
                    <a:pt x="647" y="54"/>
                    <a:pt x="640" y="54"/>
                  </a:cubicBezTo>
                  <a:lnTo>
                    <a:pt x="547" y="54"/>
                  </a:lnTo>
                  <a:lnTo>
                    <a:pt x="547" y="27"/>
                  </a:lnTo>
                  <a:cubicBezTo>
                    <a:pt x="547" y="20"/>
                    <a:pt x="544" y="13"/>
                    <a:pt x="539" y="8"/>
                  </a:cubicBezTo>
                  <a:cubicBezTo>
                    <a:pt x="534" y="3"/>
                    <a:pt x="527" y="0"/>
                    <a:pt x="520" y="0"/>
                  </a:cubicBezTo>
                  <a:lnTo>
                    <a:pt x="493" y="0"/>
                  </a:lnTo>
                  <a:cubicBezTo>
                    <a:pt x="486" y="0"/>
                    <a:pt x="479" y="3"/>
                    <a:pt x="474" y="8"/>
                  </a:cubicBezTo>
                  <a:cubicBezTo>
                    <a:pt x="469" y="13"/>
                    <a:pt x="467" y="20"/>
                    <a:pt x="467" y="27"/>
                  </a:cubicBezTo>
                  <a:lnTo>
                    <a:pt x="467" y="54"/>
                  </a:lnTo>
                  <a:lnTo>
                    <a:pt x="200" y="54"/>
                  </a:lnTo>
                  <a:lnTo>
                    <a:pt x="200" y="27"/>
                  </a:lnTo>
                  <a:cubicBezTo>
                    <a:pt x="200" y="20"/>
                    <a:pt x="197" y="13"/>
                    <a:pt x="192" y="8"/>
                  </a:cubicBezTo>
                  <a:cubicBezTo>
                    <a:pt x="187" y="3"/>
                    <a:pt x="180" y="0"/>
                    <a:pt x="173" y="0"/>
                  </a:cubicBezTo>
                  <a:lnTo>
                    <a:pt x="147" y="0"/>
                  </a:lnTo>
                  <a:close/>
                  <a:moveTo>
                    <a:pt x="147" y="27"/>
                  </a:moveTo>
                  <a:lnTo>
                    <a:pt x="173" y="27"/>
                  </a:lnTo>
                  <a:lnTo>
                    <a:pt x="173" y="107"/>
                  </a:lnTo>
                  <a:lnTo>
                    <a:pt x="147" y="107"/>
                  </a:lnTo>
                  <a:lnTo>
                    <a:pt x="147" y="27"/>
                  </a:lnTo>
                  <a:close/>
                  <a:moveTo>
                    <a:pt x="493" y="27"/>
                  </a:moveTo>
                  <a:lnTo>
                    <a:pt x="520" y="27"/>
                  </a:lnTo>
                  <a:lnTo>
                    <a:pt x="520" y="107"/>
                  </a:lnTo>
                  <a:lnTo>
                    <a:pt x="493" y="107"/>
                  </a:lnTo>
                  <a:lnTo>
                    <a:pt x="493" y="27"/>
                  </a:lnTo>
                  <a:close/>
                  <a:moveTo>
                    <a:pt x="27" y="80"/>
                  </a:moveTo>
                  <a:lnTo>
                    <a:pt x="120" y="80"/>
                  </a:lnTo>
                  <a:lnTo>
                    <a:pt x="120" y="107"/>
                  </a:lnTo>
                  <a:cubicBezTo>
                    <a:pt x="120" y="114"/>
                    <a:pt x="123" y="121"/>
                    <a:pt x="128" y="126"/>
                  </a:cubicBezTo>
                  <a:cubicBezTo>
                    <a:pt x="133" y="131"/>
                    <a:pt x="140" y="134"/>
                    <a:pt x="147" y="134"/>
                  </a:cubicBezTo>
                  <a:lnTo>
                    <a:pt x="173" y="134"/>
                  </a:lnTo>
                  <a:cubicBezTo>
                    <a:pt x="180" y="134"/>
                    <a:pt x="187" y="131"/>
                    <a:pt x="192" y="126"/>
                  </a:cubicBezTo>
                  <a:cubicBezTo>
                    <a:pt x="197" y="121"/>
                    <a:pt x="200" y="114"/>
                    <a:pt x="200" y="107"/>
                  </a:cubicBezTo>
                  <a:lnTo>
                    <a:pt x="200" y="80"/>
                  </a:lnTo>
                  <a:lnTo>
                    <a:pt x="467" y="80"/>
                  </a:lnTo>
                  <a:lnTo>
                    <a:pt x="467" y="107"/>
                  </a:lnTo>
                  <a:cubicBezTo>
                    <a:pt x="467" y="114"/>
                    <a:pt x="469" y="121"/>
                    <a:pt x="474" y="126"/>
                  </a:cubicBezTo>
                  <a:cubicBezTo>
                    <a:pt x="479" y="131"/>
                    <a:pt x="486" y="134"/>
                    <a:pt x="493" y="134"/>
                  </a:cubicBezTo>
                  <a:lnTo>
                    <a:pt x="520" y="134"/>
                  </a:lnTo>
                  <a:cubicBezTo>
                    <a:pt x="527" y="134"/>
                    <a:pt x="534" y="131"/>
                    <a:pt x="539" y="126"/>
                  </a:cubicBezTo>
                  <a:cubicBezTo>
                    <a:pt x="544" y="121"/>
                    <a:pt x="547" y="114"/>
                    <a:pt x="547" y="107"/>
                  </a:cubicBezTo>
                  <a:lnTo>
                    <a:pt x="547" y="80"/>
                  </a:lnTo>
                  <a:lnTo>
                    <a:pt x="640" y="80"/>
                  </a:lnTo>
                  <a:lnTo>
                    <a:pt x="640" y="187"/>
                  </a:lnTo>
                  <a:lnTo>
                    <a:pt x="27" y="187"/>
                  </a:lnTo>
                  <a:lnTo>
                    <a:pt x="27" y="80"/>
                  </a:lnTo>
                  <a:close/>
                  <a:moveTo>
                    <a:pt x="27" y="214"/>
                  </a:moveTo>
                  <a:lnTo>
                    <a:pt x="640" y="214"/>
                  </a:lnTo>
                  <a:lnTo>
                    <a:pt x="640" y="640"/>
                  </a:lnTo>
                  <a:lnTo>
                    <a:pt x="27" y="640"/>
                  </a:lnTo>
                  <a:lnTo>
                    <a:pt x="27" y="214"/>
                  </a:lnTo>
                  <a:close/>
                  <a:moveTo>
                    <a:pt x="93" y="280"/>
                  </a:moveTo>
                  <a:cubicBezTo>
                    <a:pt x="86" y="280"/>
                    <a:pt x="80" y="286"/>
                    <a:pt x="80" y="294"/>
                  </a:cubicBezTo>
                  <a:lnTo>
                    <a:pt x="80" y="574"/>
                  </a:lnTo>
                  <a:cubicBezTo>
                    <a:pt x="80" y="581"/>
                    <a:pt x="86" y="587"/>
                    <a:pt x="93" y="587"/>
                  </a:cubicBezTo>
                  <a:lnTo>
                    <a:pt x="400" y="587"/>
                  </a:lnTo>
                  <a:lnTo>
                    <a:pt x="573" y="587"/>
                  </a:lnTo>
                  <a:cubicBezTo>
                    <a:pt x="581" y="587"/>
                    <a:pt x="587" y="581"/>
                    <a:pt x="587" y="574"/>
                  </a:cubicBezTo>
                  <a:lnTo>
                    <a:pt x="587" y="294"/>
                  </a:lnTo>
                  <a:cubicBezTo>
                    <a:pt x="587" y="286"/>
                    <a:pt x="581" y="280"/>
                    <a:pt x="573" y="280"/>
                  </a:cubicBezTo>
                  <a:lnTo>
                    <a:pt x="93" y="280"/>
                  </a:lnTo>
                  <a:close/>
                  <a:moveTo>
                    <a:pt x="107" y="307"/>
                  </a:moveTo>
                  <a:lnTo>
                    <a:pt x="200" y="307"/>
                  </a:lnTo>
                  <a:lnTo>
                    <a:pt x="200" y="374"/>
                  </a:lnTo>
                  <a:lnTo>
                    <a:pt x="107" y="374"/>
                  </a:lnTo>
                  <a:lnTo>
                    <a:pt x="107" y="307"/>
                  </a:lnTo>
                  <a:close/>
                  <a:moveTo>
                    <a:pt x="227" y="307"/>
                  </a:moveTo>
                  <a:lnTo>
                    <a:pt x="320" y="307"/>
                  </a:lnTo>
                  <a:lnTo>
                    <a:pt x="320" y="374"/>
                  </a:lnTo>
                  <a:lnTo>
                    <a:pt x="227" y="374"/>
                  </a:lnTo>
                  <a:lnTo>
                    <a:pt x="227" y="307"/>
                  </a:lnTo>
                  <a:close/>
                  <a:moveTo>
                    <a:pt x="347" y="307"/>
                  </a:moveTo>
                  <a:lnTo>
                    <a:pt x="440" y="307"/>
                  </a:lnTo>
                  <a:lnTo>
                    <a:pt x="440" y="374"/>
                  </a:lnTo>
                  <a:lnTo>
                    <a:pt x="347" y="374"/>
                  </a:lnTo>
                  <a:lnTo>
                    <a:pt x="347" y="307"/>
                  </a:lnTo>
                  <a:close/>
                  <a:moveTo>
                    <a:pt x="467" y="307"/>
                  </a:moveTo>
                  <a:lnTo>
                    <a:pt x="560" y="307"/>
                  </a:lnTo>
                  <a:lnTo>
                    <a:pt x="560" y="374"/>
                  </a:lnTo>
                  <a:lnTo>
                    <a:pt x="467" y="374"/>
                  </a:lnTo>
                  <a:lnTo>
                    <a:pt x="467" y="307"/>
                  </a:lnTo>
                  <a:close/>
                  <a:moveTo>
                    <a:pt x="107" y="400"/>
                  </a:moveTo>
                  <a:lnTo>
                    <a:pt x="200" y="400"/>
                  </a:lnTo>
                  <a:lnTo>
                    <a:pt x="200" y="467"/>
                  </a:lnTo>
                  <a:lnTo>
                    <a:pt x="107" y="467"/>
                  </a:lnTo>
                  <a:lnTo>
                    <a:pt x="107" y="400"/>
                  </a:lnTo>
                  <a:close/>
                  <a:moveTo>
                    <a:pt x="227" y="400"/>
                  </a:moveTo>
                  <a:lnTo>
                    <a:pt x="320" y="400"/>
                  </a:lnTo>
                  <a:lnTo>
                    <a:pt x="320" y="467"/>
                  </a:lnTo>
                  <a:lnTo>
                    <a:pt x="227" y="467"/>
                  </a:lnTo>
                  <a:lnTo>
                    <a:pt x="227" y="400"/>
                  </a:lnTo>
                  <a:close/>
                  <a:moveTo>
                    <a:pt x="347" y="400"/>
                  </a:moveTo>
                  <a:lnTo>
                    <a:pt x="440" y="400"/>
                  </a:lnTo>
                  <a:lnTo>
                    <a:pt x="440" y="467"/>
                  </a:lnTo>
                  <a:lnTo>
                    <a:pt x="347" y="467"/>
                  </a:lnTo>
                  <a:lnTo>
                    <a:pt x="347" y="400"/>
                  </a:lnTo>
                  <a:close/>
                  <a:moveTo>
                    <a:pt x="467" y="400"/>
                  </a:moveTo>
                  <a:lnTo>
                    <a:pt x="560" y="400"/>
                  </a:lnTo>
                  <a:lnTo>
                    <a:pt x="560" y="467"/>
                  </a:lnTo>
                  <a:lnTo>
                    <a:pt x="467" y="467"/>
                  </a:lnTo>
                  <a:lnTo>
                    <a:pt x="467" y="400"/>
                  </a:lnTo>
                  <a:close/>
                  <a:moveTo>
                    <a:pt x="107" y="494"/>
                  </a:moveTo>
                  <a:lnTo>
                    <a:pt x="200" y="494"/>
                  </a:lnTo>
                  <a:lnTo>
                    <a:pt x="200" y="560"/>
                  </a:lnTo>
                  <a:lnTo>
                    <a:pt x="107" y="560"/>
                  </a:lnTo>
                  <a:lnTo>
                    <a:pt x="107" y="494"/>
                  </a:lnTo>
                  <a:close/>
                  <a:moveTo>
                    <a:pt x="227" y="494"/>
                  </a:moveTo>
                  <a:lnTo>
                    <a:pt x="320" y="494"/>
                  </a:lnTo>
                  <a:lnTo>
                    <a:pt x="320" y="560"/>
                  </a:lnTo>
                  <a:lnTo>
                    <a:pt x="227" y="560"/>
                  </a:lnTo>
                  <a:lnTo>
                    <a:pt x="227" y="494"/>
                  </a:lnTo>
                  <a:close/>
                  <a:moveTo>
                    <a:pt x="347" y="494"/>
                  </a:moveTo>
                  <a:lnTo>
                    <a:pt x="440" y="494"/>
                  </a:lnTo>
                  <a:lnTo>
                    <a:pt x="440" y="560"/>
                  </a:lnTo>
                  <a:lnTo>
                    <a:pt x="400" y="560"/>
                  </a:lnTo>
                  <a:lnTo>
                    <a:pt x="347" y="560"/>
                  </a:lnTo>
                  <a:lnTo>
                    <a:pt x="347" y="494"/>
                  </a:lnTo>
                  <a:close/>
                  <a:moveTo>
                    <a:pt x="467" y="494"/>
                  </a:moveTo>
                  <a:lnTo>
                    <a:pt x="560" y="494"/>
                  </a:lnTo>
                  <a:lnTo>
                    <a:pt x="560" y="560"/>
                  </a:lnTo>
                  <a:lnTo>
                    <a:pt x="467" y="560"/>
                  </a:lnTo>
                  <a:lnTo>
                    <a:pt x="467" y="494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90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94614726-2EDD-477D-919E-6595BC208FA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63303" y="2348969"/>
            <a:ext cx="1621495" cy="256480"/>
            <a:chOff x="595686" y="1259655"/>
            <a:chExt cx="1368150" cy="244266"/>
          </a:xfrm>
          <a:solidFill>
            <a:srgbClr val="FFFFFF"/>
          </a:solidFill>
        </p:grpSpPr>
        <p:sp>
          <p:nvSpPr>
            <p:cNvPr id="91" name="Text Box">
              <a:extLst>
                <a:ext uri="{FF2B5EF4-FFF2-40B4-BE49-F238E27FC236}">
                  <a16:creationId xmlns:a16="http://schemas.microsoft.com/office/drawing/2014/main" id="{12E92C98-4A49-4099-BD8C-44A584F5C5C0}"/>
                </a:ext>
              </a:extLst>
            </p:cNvPr>
            <p:cNvSpPr/>
            <p:nvPr/>
          </p:nvSpPr>
          <p:spPr>
            <a:xfrm>
              <a:off x="595686" y="1259655"/>
              <a:ext cx="1368150" cy="24426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000" dirty="0" err="1">
                  <a:solidFill>
                    <a:srgbClr val="5F5F5F"/>
                  </a:solidFill>
                  <a:cs typeface="Segoe UI" panose="020B0502040204020203" pitchFamily="34" charset="0"/>
                </a:rPr>
                <a:t>건대점</a:t>
              </a:r>
              <a:endParaRPr lang="en-US" sz="1000" dirty="0">
                <a:solidFill>
                  <a:srgbClr val="5F5F5F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92" name="Arrow Down" descr="&lt;Tags&gt;&lt;SMARTRESIZEANCHORS&gt;None,None,None,Absolute&lt;/SMARTRESIZEANCHORS&gt;&lt;/Tags&gt;">
              <a:extLst>
                <a:ext uri="{FF2B5EF4-FFF2-40B4-BE49-F238E27FC236}">
                  <a16:creationId xmlns:a16="http://schemas.microsoft.com/office/drawing/2014/main" id="{A4983359-3AF5-4B10-AB76-729D13C9470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1848835" y="13637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cs typeface="Segoe UI" panose="020B0502040204020203" pitchFamily="34" charset="0"/>
              </a:endParaRPr>
            </a:p>
          </p:txBody>
        </p:sp>
      </p:grp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5545C03-1FF8-4515-99EC-D99FB7D76318}"/>
              </a:ext>
            </a:extLst>
          </p:cNvPr>
          <p:cNvSpPr/>
          <p:nvPr/>
        </p:nvSpPr>
        <p:spPr>
          <a:xfrm>
            <a:off x="7952980" y="1423993"/>
            <a:ext cx="2506288" cy="61198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스마트검색은 메인 외 다른 페이지 </a:t>
            </a:r>
            <a:r>
              <a:rPr lang="en-US" altLang="ko-KR" sz="800" b="1" dirty="0">
                <a:solidFill>
                  <a:schemeClr val="tx1"/>
                </a:solidFill>
              </a:rPr>
              <a:t>GNB</a:t>
            </a:r>
            <a:r>
              <a:rPr lang="ko-KR" altLang="en-US" sz="800" b="1" dirty="0">
                <a:solidFill>
                  <a:schemeClr val="tx1"/>
                </a:solidFill>
              </a:rPr>
              <a:t>에서 상시 노출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Ex.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 err="1">
                <a:solidFill>
                  <a:schemeClr val="tx1"/>
                </a:solidFill>
              </a:rPr>
              <a:t>피플카운팅</a:t>
            </a:r>
            <a:r>
              <a:rPr lang="ko-KR" altLang="en-US" sz="800" dirty="0">
                <a:solidFill>
                  <a:schemeClr val="tx1"/>
                </a:solidFill>
              </a:rPr>
              <a:t> 페이지에서 스마트검색 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85" name="Left Click">
            <a:extLst>
              <a:ext uri="{FF2B5EF4-FFF2-40B4-BE49-F238E27FC236}">
                <a16:creationId xmlns:a16="http://schemas.microsoft.com/office/drawing/2014/main" id="{F94C1BB7-5166-4540-9104-249E9B04606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613525" y="1407540"/>
            <a:ext cx="537536" cy="582799"/>
          </a:xfrm>
          <a:custGeom>
            <a:avLst/>
            <a:gdLst>
              <a:gd name="T0" fmla="*/ 329 w 1311"/>
              <a:gd name="T1" fmla="*/ 3 h 1416"/>
              <a:gd name="T2" fmla="*/ 279 w 1311"/>
              <a:gd name="T3" fmla="*/ 59 h 1416"/>
              <a:gd name="T4" fmla="*/ 279 w 1311"/>
              <a:gd name="T5" fmla="*/ 113 h 1416"/>
              <a:gd name="T6" fmla="*/ 334 w 1311"/>
              <a:gd name="T7" fmla="*/ 169 h 1416"/>
              <a:gd name="T8" fmla="*/ 388 w 1311"/>
              <a:gd name="T9" fmla="*/ 113 h 1416"/>
              <a:gd name="T10" fmla="*/ 388 w 1311"/>
              <a:gd name="T11" fmla="*/ 59 h 1416"/>
              <a:gd name="T12" fmla="*/ 329 w 1311"/>
              <a:gd name="T13" fmla="*/ 3 h 1416"/>
              <a:gd name="T14" fmla="*/ 117 w 1311"/>
              <a:gd name="T15" fmla="*/ 58 h 1416"/>
              <a:gd name="T16" fmla="*/ 67 w 1311"/>
              <a:gd name="T17" fmla="*/ 92 h 1416"/>
              <a:gd name="T18" fmla="*/ 79 w 1311"/>
              <a:gd name="T19" fmla="*/ 151 h 1416"/>
              <a:gd name="T20" fmla="*/ 133 w 1311"/>
              <a:gd name="T21" fmla="*/ 205 h 1416"/>
              <a:gd name="T22" fmla="*/ 214 w 1311"/>
              <a:gd name="T23" fmla="*/ 209 h 1416"/>
              <a:gd name="T24" fmla="*/ 210 w 1311"/>
              <a:gd name="T25" fmla="*/ 129 h 1416"/>
              <a:gd name="T26" fmla="*/ 156 w 1311"/>
              <a:gd name="T27" fmla="*/ 74 h 1416"/>
              <a:gd name="T28" fmla="*/ 117 w 1311"/>
              <a:gd name="T29" fmla="*/ 58 h 1416"/>
              <a:gd name="T30" fmla="*/ 768 w 1311"/>
              <a:gd name="T31" fmla="*/ 59 h 1416"/>
              <a:gd name="T32" fmla="*/ 225 w 1311"/>
              <a:gd name="T33" fmla="*/ 602 h 1416"/>
              <a:gd name="T34" fmla="*/ 225 w 1311"/>
              <a:gd name="T35" fmla="*/ 873 h 1416"/>
              <a:gd name="T36" fmla="*/ 768 w 1311"/>
              <a:gd name="T37" fmla="*/ 1416 h 1416"/>
              <a:gd name="T38" fmla="*/ 1311 w 1311"/>
              <a:gd name="T39" fmla="*/ 873 h 1416"/>
              <a:gd name="T40" fmla="*/ 1311 w 1311"/>
              <a:gd name="T41" fmla="*/ 602 h 1416"/>
              <a:gd name="T42" fmla="*/ 768 w 1311"/>
              <a:gd name="T43" fmla="*/ 59 h 1416"/>
              <a:gd name="T44" fmla="*/ 822 w 1311"/>
              <a:gd name="T45" fmla="*/ 173 h 1416"/>
              <a:gd name="T46" fmla="*/ 1202 w 1311"/>
              <a:gd name="T47" fmla="*/ 602 h 1416"/>
              <a:gd name="T48" fmla="*/ 1202 w 1311"/>
              <a:gd name="T49" fmla="*/ 710 h 1416"/>
              <a:gd name="T50" fmla="*/ 822 w 1311"/>
              <a:gd name="T51" fmla="*/ 710 h 1416"/>
              <a:gd name="T52" fmla="*/ 822 w 1311"/>
              <a:gd name="T53" fmla="*/ 173 h 1416"/>
              <a:gd name="T54" fmla="*/ 52 w 1311"/>
              <a:gd name="T55" fmla="*/ 276 h 1416"/>
              <a:gd name="T56" fmla="*/ 3 w 1311"/>
              <a:gd name="T57" fmla="*/ 336 h 1416"/>
              <a:gd name="T58" fmla="*/ 62 w 1311"/>
              <a:gd name="T59" fmla="*/ 385 h 1416"/>
              <a:gd name="T60" fmla="*/ 117 w 1311"/>
              <a:gd name="T61" fmla="*/ 385 h 1416"/>
              <a:gd name="T62" fmla="*/ 172 w 1311"/>
              <a:gd name="T63" fmla="*/ 331 h 1416"/>
              <a:gd name="T64" fmla="*/ 117 w 1311"/>
              <a:gd name="T65" fmla="*/ 276 h 1416"/>
              <a:gd name="T66" fmla="*/ 62 w 1311"/>
              <a:gd name="T67" fmla="*/ 276 h 1416"/>
              <a:gd name="T68" fmla="*/ 52 w 1311"/>
              <a:gd name="T69" fmla="*/ 276 h 1416"/>
              <a:gd name="T70" fmla="*/ 334 w 1311"/>
              <a:gd name="T71" fmla="*/ 819 h 1416"/>
              <a:gd name="T72" fmla="*/ 1202 w 1311"/>
              <a:gd name="T73" fmla="*/ 819 h 1416"/>
              <a:gd name="T74" fmla="*/ 1202 w 1311"/>
              <a:gd name="T75" fmla="*/ 873 h 1416"/>
              <a:gd name="T76" fmla="*/ 768 w 1311"/>
              <a:gd name="T77" fmla="*/ 1307 h 1416"/>
              <a:gd name="T78" fmla="*/ 334 w 1311"/>
              <a:gd name="T79" fmla="*/ 873 h 1416"/>
              <a:gd name="T80" fmla="*/ 334 w 1311"/>
              <a:gd name="T81" fmla="*/ 819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11" h="1416">
                <a:moveTo>
                  <a:pt x="329" y="3"/>
                </a:moveTo>
                <a:cubicBezTo>
                  <a:pt x="301" y="6"/>
                  <a:pt x="278" y="32"/>
                  <a:pt x="279" y="59"/>
                </a:cubicBezTo>
                <a:lnTo>
                  <a:pt x="279" y="113"/>
                </a:lnTo>
                <a:cubicBezTo>
                  <a:pt x="279" y="142"/>
                  <a:pt x="305" y="169"/>
                  <a:pt x="334" y="169"/>
                </a:cubicBezTo>
                <a:cubicBezTo>
                  <a:pt x="362" y="169"/>
                  <a:pt x="388" y="142"/>
                  <a:pt x="388" y="113"/>
                </a:cubicBezTo>
                <a:lnTo>
                  <a:pt x="388" y="59"/>
                </a:lnTo>
                <a:cubicBezTo>
                  <a:pt x="389" y="28"/>
                  <a:pt x="359" y="0"/>
                  <a:pt x="329" y="3"/>
                </a:cubicBezTo>
                <a:close/>
                <a:moveTo>
                  <a:pt x="117" y="58"/>
                </a:moveTo>
                <a:cubicBezTo>
                  <a:pt x="95" y="58"/>
                  <a:pt x="74" y="72"/>
                  <a:pt x="67" y="92"/>
                </a:cubicBezTo>
                <a:cubicBezTo>
                  <a:pt x="59" y="111"/>
                  <a:pt x="64" y="136"/>
                  <a:pt x="79" y="151"/>
                </a:cubicBezTo>
                <a:lnTo>
                  <a:pt x="133" y="205"/>
                </a:lnTo>
                <a:cubicBezTo>
                  <a:pt x="153" y="229"/>
                  <a:pt x="193" y="231"/>
                  <a:pt x="214" y="209"/>
                </a:cubicBezTo>
                <a:cubicBezTo>
                  <a:pt x="236" y="188"/>
                  <a:pt x="233" y="148"/>
                  <a:pt x="210" y="129"/>
                </a:cubicBezTo>
                <a:lnTo>
                  <a:pt x="156" y="74"/>
                </a:lnTo>
                <a:cubicBezTo>
                  <a:pt x="146" y="64"/>
                  <a:pt x="131" y="58"/>
                  <a:pt x="117" y="58"/>
                </a:cubicBezTo>
                <a:close/>
                <a:moveTo>
                  <a:pt x="768" y="59"/>
                </a:moveTo>
                <a:cubicBezTo>
                  <a:pt x="469" y="59"/>
                  <a:pt x="225" y="303"/>
                  <a:pt x="225" y="602"/>
                </a:cubicBezTo>
                <a:lnTo>
                  <a:pt x="225" y="873"/>
                </a:lnTo>
                <a:cubicBezTo>
                  <a:pt x="225" y="1172"/>
                  <a:pt x="469" y="1416"/>
                  <a:pt x="768" y="1416"/>
                </a:cubicBezTo>
                <a:cubicBezTo>
                  <a:pt x="1067" y="1416"/>
                  <a:pt x="1311" y="1172"/>
                  <a:pt x="1311" y="873"/>
                </a:cubicBezTo>
                <a:lnTo>
                  <a:pt x="1311" y="602"/>
                </a:lnTo>
                <a:cubicBezTo>
                  <a:pt x="1311" y="303"/>
                  <a:pt x="1067" y="59"/>
                  <a:pt x="768" y="59"/>
                </a:cubicBezTo>
                <a:close/>
                <a:moveTo>
                  <a:pt x="822" y="173"/>
                </a:moveTo>
                <a:cubicBezTo>
                  <a:pt x="1036" y="200"/>
                  <a:pt x="1202" y="380"/>
                  <a:pt x="1202" y="602"/>
                </a:cubicBezTo>
                <a:lnTo>
                  <a:pt x="1202" y="710"/>
                </a:lnTo>
                <a:lnTo>
                  <a:pt x="822" y="710"/>
                </a:lnTo>
                <a:lnTo>
                  <a:pt x="822" y="173"/>
                </a:lnTo>
                <a:close/>
                <a:moveTo>
                  <a:pt x="52" y="276"/>
                </a:moveTo>
                <a:cubicBezTo>
                  <a:pt x="24" y="279"/>
                  <a:pt x="0" y="307"/>
                  <a:pt x="3" y="336"/>
                </a:cubicBezTo>
                <a:cubicBezTo>
                  <a:pt x="6" y="364"/>
                  <a:pt x="34" y="388"/>
                  <a:pt x="62" y="385"/>
                </a:cubicBezTo>
                <a:lnTo>
                  <a:pt x="117" y="385"/>
                </a:lnTo>
                <a:cubicBezTo>
                  <a:pt x="145" y="385"/>
                  <a:pt x="172" y="359"/>
                  <a:pt x="172" y="331"/>
                </a:cubicBezTo>
                <a:cubicBezTo>
                  <a:pt x="172" y="302"/>
                  <a:pt x="145" y="276"/>
                  <a:pt x="117" y="276"/>
                </a:cubicBezTo>
                <a:lnTo>
                  <a:pt x="62" y="276"/>
                </a:lnTo>
                <a:cubicBezTo>
                  <a:pt x="59" y="276"/>
                  <a:pt x="55" y="276"/>
                  <a:pt x="52" y="276"/>
                </a:cubicBezTo>
                <a:close/>
                <a:moveTo>
                  <a:pt x="334" y="819"/>
                </a:moveTo>
                <a:lnTo>
                  <a:pt x="1202" y="819"/>
                </a:lnTo>
                <a:lnTo>
                  <a:pt x="1202" y="873"/>
                </a:lnTo>
                <a:cubicBezTo>
                  <a:pt x="1202" y="1114"/>
                  <a:pt x="1008" y="1307"/>
                  <a:pt x="768" y="1307"/>
                </a:cubicBezTo>
                <a:cubicBezTo>
                  <a:pt x="527" y="1307"/>
                  <a:pt x="334" y="1114"/>
                  <a:pt x="334" y="873"/>
                </a:cubicBezTo>
                <a:lnTo>
                  <a:pt x="334" y="819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76DDDF0A-9E64-49A7-8933-B5F65607FA1F}"/>
              </a:ext>
            </a:extLst>
          </p:cNvPr>
          <p:cNvSpPr/>
          <p:nvPr/>
        </p:nvSpPr>
        <p:spPr>
          <a:xfrm>
            <a:off x="534437" y="5563488"/>
            <a:ext cx="88197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최근 검색  </a:t>
            </a:r>
            <a:r>
              <a:rPr lang="en-US" altLang="ko-KR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|  </a:t>
            </a:r>
            <a:endParaRPr lang="ko-KR" altLang="en-US" sz="9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21D5305-600E-4F5C-B9F7-433E1A94B855}"/>
              </a:ext>
            </a:extLst>
          </p:cNvPr>
          <p:cNvSpPr txBox="1"/>
          <p:nvPr/>
        </p:nvSpPr>
        <p:spPr>
          <a:xfrm>
            <a:off x="1407795" y="5593879"/>
            <a:ext cx="1836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 외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차량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7/7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F52A8A3-1F61-429D-AAA0-58570FFD6109}"/>
              </a:ext>
            </a:extLst>
          </p:cNvPr>
          <p:cNvSpPr txBox="1"/>
          <p:nvPr/>
        </p:nvSpPr>
        <p:spPr>
          <a:xfrm>
            <a:off x="3396014" y="5593879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DDA3C445-A3BA-48AD-9870-CD0023343221}"/>
              </a:ext>
            </a:extLst>
          </p:cNvPr>
          <p:cNvSpPr txBox="1"/>
          <p:nvPr/>
        </p:nvSpPr>
        <p:spPr>
          <a:xfrm>
            <a:off x="4811859" y="5593879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3D57BE-F9F8-445D-9E2B-713BDD3BF8A1}"/>
              </a:ext>
            </a:extLst>
          </p:cNvPr>
          <p:cNvGrpSpPr/>
          <p:nvPr/>
        </p:nvGrpSpPr>
        <p:grpSpPr>
          <a:xfrm>
            <a:off x="6574893" y="846913"/>
            <a:ext cx="1148071" cy="200055"/>
            <a:chOff x="6448640" y="846913"/>
            <a:chExt cx="1148071" cy="200055"/>
          </a:xfrm>
        </p:grpSpPr>
        <p:sp>
          <p:nvSpPr>
            <p:cNvPr id="211" name="TextBox 165">
              <a:extLst>
                <a:ext uri="{FF2B5EF4-FFF2-40B4-BE49-F238E27FC236}">
                  <a16:creationId xmlns:a16="http://schemas.microsoft.com/office/drawing/2014/main" id="{F115C8B7-7AF4-4B76-A884-B3363135EA76}"/>
                </a:ext>
              </a:extLst>
            </p:cNvPr>
            <p:cNvSpPr txBox="1"/>
            <p:nvPr/>
          </p:nvSpPr>
          <p:spPr>
            <a:xfrm>
              <a:off x="6448640" y="846913"/>
              <a:ext cx="1148071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86" name="Settings">
              <a:extLst>
                <a:ext uri="{FF2B5EF4-FFF2-40B4-BE49-F238E27FC236}">
                  <a16:creationId xmlns:a16="http://schemas.microsoft.com/office/drawing/2014/main" id="{015312CC-0361-4A97-89A6-0C1BDEEE0EA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5393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</a:t>
            </a:r>
            <a:r>
              <a:rPr lang="en-US" altLang="ko-KR" sz="1400" b="0" dirty="0"/>
              <a:t>_ </a:t>
            </a:r>
            <a:r>
              <a:rPr lang="ko-KR" altLang="en-US" sz="1400" b="0" dirty="0"/>
              <a:t>사람</a:t>
            </a:r>
            <a:r>
              <a:rPr lang="en-US" altLang="ko-KR" sz="1400" b="0" dirty="0"/>
              <a:t>/</a:t>
            </a:r>
            <a:r>
              <a:rPr lang="ko-KR" altLang="en-US" sz="1400" b="0" dirty="0"/>
              <a:t>차량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3A2AB716-23F8-4F13-94E9-64C4BD538501}"/>
              </a:ext>
            </a:extLst>
          </p:cNvPr>
          <p:cNvSpPr/>
          <p:nvPr/>
        </p:nvSpPr>
        <p:spPr bwMode="auto">
          <a:xfrm>
            <a:off x="307856" y="801046"/>
            <a:ext cx="7478250" cy="5740452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23AF93B5-8BD3-486F-9440-8CC41D67B74E}"/>
              </a:ext>
            </a:extLst>
          </p:cNvPr>
          <p:cNvSpPr/>
          <p:nvPr/>
        </p:nvSpPr>
        <p:spPr bwMode="auto">
          <a:xfrm>
            <a:off x="302069" y="801045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AC460E08-DEF0-4E50-A63C-52694D321CD5}"/>
              </a:ext>
            </a:extLst>
          </p:cNvPr>
          <p:cNvSpPr/>
          <p:nvPr/>
        </p:nvSpPr>
        <p:spPr>
          <a:xfrm>
            <a:off x="5700559" y="1212077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8" name="Image">
            <a:extLst>
              <a:ext uri="{FF2B5EF4-FFF2-40B4-BE49-F238E27FC236}">
                <a16:creationId xmlns:a16="http://schemas.microsoft.com/office/drawing/2014/main" id="{CBEC0334-8267-48D3-9EA5-D56F7C4B2C24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25438"/>
            <a:ext cx="1462021" cy="243388"/>
            <a:chOff x="508000" y="1397000"/>
            <a:chExt cx="1008112" cy="1008112"/>
          </a:xfrm>
        </p:grpSpPr>
        <p:sp>
          <p:nvSpPr>
            <p:cNvPr id="249" name="Border">
              <a:extLst>
                <a:ext uri="{FF2B5EF4-FFF2-40B4-BE49-F238E27FC236}">
                  <a16:creationId xmlns:a16="http://schemas.microsoft.com/office/drawing/2014/main" id="{9BB96763-D784-4C5C-A8E3-3F8C2D74E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250" name="Line 2">
              <a:extLst>
                <a:ext uri="{FF2B5EF4-FFF2-40B4-BE49-F238E27FC236}">
                  <a16:creationId xmlns:a16="http://schemas.microsoft.com/office/drawing/2014/main" id="{9D519590-42AC-49A5-ABCC-9F4EE6174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51" name="Line 1">
              <a:extLst>
                <a:ext uri="{FF2B5EF4-FFF2-40B4-BE49-F238E27FC236}">
                  <a16:creationId xmlns:a16="http://schemas.microsoft.com/office/drawing/2014/main" id="{14A07FEB-B8E3-4731-8535-605174B68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8730B069-7389-4417-AD70-CBEAE03526C4}"/>
              </a:ext>
            </a:extLst>
          </p:cNvPr>
          <p:cNvSpPr/>
          <p:nvPr/>
        </p:nvSpPr>
        <p:spPr>
          <a:xfrm>
            <a:off x="954212" y="1159776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3" name="TextBox 165">
            <a:extLst>
              <a:ext uri="{FF2B5EF4-FFF2-40B4-BE49-F238E27FC236}">
                <a16:creationId xmlns:a16="http://schemas.microsoft.com/office/drawing/2014/main" id="{7BA6DE24-B942-4274-B96F-4E24599B160E}"/>
              </a:ext>
            </a:extLst>
          </p:cNvPr>
          <p:cNvSpPr txBox="1"/>
          <p:nvPr/>
        </p:nvSpPr>
        <p:spPr>
          <a:xfrm>
            <a:off x="284144" y="836639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4" name="직선 연결선 253">
            <a:extLst>
              <a:ext uri="{FF2B5EF4-FFF2-40B4-BE49-F238E27FC236}">
                <a16:creationId xmlns:a16="http://schemas.microsoft.com/office/drawing/2014/main" id="{E03A3D34-5B6F-4742-959A-ABD2B1960F7D}"/>
              </a:ext>
            </a:extLst>
          </p:cNvPr>
          <p:cNvCxnSpPr>
            <a:cxnSpLocks/>
          </p:cNvCxnSpPr>
          <p:nvPr/>
        </p:nvCxnSpPr>
        <p:spPr>
          <a:xfrm>
            <a:off x="302069" y="1053530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FB027B4B-3677-4DB9-B0D4-64B00821C999}"/>
              </a:ext>
            </a:extLst>
          </p:cNvPr>
          <p:cNvGrpSpPr/>
          <p:nvPr/>
        </p:nvGrpSpPr>
        <p:grpSpPr>
          <a:xfrm>
            <a:off x="3353275" y="1194536"/>
            <a:ext cx="1564896" cy="298856"/>
            <a:chOff x="2761604" y="1204810"/>
            <a:chExt cx="1564896" cy="298856"/>
          </a:xfrm>
        </p:grpSpPr>
        <p:sp>
          <p:nvSpPr>
            <p:cNvPr id="257" name="사각형: 둥근 모서리 256">
              <a:extLst>
                <a:ext uri="{FF2B5EF4-FFF2-40B4-BE49-F238E27FC236}">
                  <a16:creationId xmlns:a16="http://schemas.microsoft.com/office/drawing/2014/main" id="{D3A95E81-3E0F-4D2A-BD83-2261D282189C}"/>
                </a:ext>
              </a:extLst>
            </p:cNvPr>
            <p:cNvSpPr/>
            <p:nvPr/>
          </p:nvSpPr>
          <p:spPr>
            <a:xfrm>
              <a:off x="2767391" y="1204957"/>
              <a:ext cx="1559109" cy="2933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스마트 검색 시작하기</a:t>
              </a:r>
            </a:p>
          </p:txBody>
        </p:sp>
        <p:grpSp>
          <p:nvGrpSpPr>
            <p:cNvPr id="258" name="그룹 257">
              <a:extLst>
                <a:ext uri="{FF2B5EF4-FFF2-40B4-BE49-F238E27FC236}">
                  <a16:creationId xmlns:a16="http://schemas.microsoft.com/office/drawing/2014/main" id="{4D4A879A-08E7-4EA4-AB23-9C426DB4EA63}"/>
                </a:ext>
              </a:extLst>
            </p:cNvPr>
            <p:cNvGrpSpPr/>
            <p:nvPr/>
          </p:nvGrpSpPr>
          <p:grpSpPr>
            <a:xfrm>
              <a:off x="2761604" y="1204810"/>
              <a:ext cx="1559108" cy="298856"/>
              <a:chOff x="4484514" y="1694847"/>
              <a:chExt cx="2863336" cy="548854"/>
            </a:xfrm>
          </p:grpSpPr>
          <p:sp>
            <p:nvSpPr>
              <p:cNvPr id="259" name="사각형: 둥근 모서리 258">
                <a:extLst>
                  <a:ext uri="{FF2B5EF4-FFF2-40B4-BE49-F238E27FC236}">
                    <a16:creationId xmlns:a16="http://schemas.microsoft.com/office/drawing/2014/main" id="{AAEED937-41CB-45C9-A8EB-C9EB7F764D64}"/>
                  </a:ext>
                </a:extLst>
              </p:cNvPr>
              <p:cNvSpPr/>
              <p:nvPr/>
            </p:nvSpPr>
            <p:spPr>
              <a:xfrm>
                <a:off x="4484514" y="1694847"/>
                <a:ext cx="2863336" cy="548854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b="1" dirty="0"/>
                  <a:t>  스마트 검색</a:t>
                </a:r>
              </a:p>
            </p:txBody>
          </p:sp>
          <p:pic>
            <p:nvPicPr>
              <p:cNvPr id="260" name="그림 259">
                <a:extLst>
                  <a:ext uri="{FF2B5EF4-FFF2-40B4-BE49-F238E27FC236}">
                    <a16:creationId xmlns:a16="http://schemas.microsoft.com/office/drawing/2014/main" id="{6C941B35-68B5-4921-8BAD-0CC6635048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27492" y="1858300"/>
                <a:ext cx="204937" cy="204937"/>
              </a:xfrm>
              <a:prstGeom prst="rect">
                <a:avLst/>
              </a:prstGeom>
            </p:spPr>
          </p:pic>
        </p:grpSp>
      </p:grpSp>
      <p:sp>
        <p:nvSpPr>
          <p:cNvPr id="263" name="Modal Dialog Overlay">
            <a:extLst>
              <a:ext uri="{FF2B5EF4-FFF2-40B4-BE49-F238E27FC236}">
                <a16:creationId xmlns:a16="http://schemas.microsoft.com/office/drawing/2014/main" id="{D4A6BFAC-ADFA-42A9-AF77-7E1A33A2C12D}"/>
              </a:ext>
            </a:extLst>
          </p:cNvPr>
          <p:cNvSpPr>
            <a:spLocks/>
          </p:cNvSpPr>
          <p:nvPr/>
        </p:nvSpPr>
        <p:spPr bwMode="auto">
          <a:xfrm>
            <a:off x="314406" y="3196424"/>
            <a:ext cx="7465368" cy="3329714"/>
          </a:xfrm>
          <a:prstGeom prst="rect">
            <a:avLst/>
          </a:prstGeom>
          <a:solidFill>
            <a:srgbClr val="808080">
              <a:alpha val="60000"/>
            </a:srgbClr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83" name="그룹 382">
            <a:extLst>
              <a:ext uri="{FF2B5EF4-FFF2-40B4-BE49-F238E27FC236}">
                <a16:creationId xmlns:a16="http://schemas.microsoft.com/office/drawing/2014/main" id="{1C5C8188-A3C4-4923-A9FE-F374ED3D8A01}"/>
              </a:ext>
            </a:extLst>
          </p:cNvPr>
          <p:cNvGrpSpPr/>
          <p:nvPr/>
        </p:nvGrpSpPr>
        <p:grpSpPr>
          <a:xfrm>
            <a:off x="412376" y="2200220"/>
            <a:ext cx="7269828" cy="613047"/>
            <a:chOff x="412376" y="1654246"/>
            <a:chExt cx="7269828" cy="613047"/>
          </a:xfrm>
        </p:grpSpPr>
        <p:sp>
          <p:nvSpPr>
            <p:cNvPr id="394" name="사각형: 둥근 모서리 393">
              <a:extLst>
                <a:ext uri="{FF2B5EF4-FFF2-40B4-BE49-F238E27FC236}">
                  <a16:creationId xmlns:a16="http://schemas.microsoft.com/office/drawing/2014/main" id="{D68FA0B0-F1C6-43DD-81A4-737B145B2F39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95" name="직선 연결선 394">
              <a:extLst>
                <a:ext uri="{FF2B5EF4-FFF2-40B4-BE49-F238E27FC236}">
                  <a16:creationId xmlns:a16="http://schemas.microsoft.com/office/drawing/2014/main" id="{286AEF0B-D993-4BA6-AE37-24221C08BE30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DA3B5922-A57F-492B-9226-16D59CE107A2}"/>
                </a:ext>
              </a:extLst>
            </p:cNvPr>
            <p:cNvSpPr txBox="1"/>
            <p:nvPr>
              <p:custDataLst>
                <p:tags r:id="rId23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615A6AEC-ECD4-4D6C-BA88-D0B4B23D3C7F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8133941-B744-4B95-9C76-3A4DD3A96015}"/>
                </a:ext>
              </a:extLst>
            </p:cNvPr>
            <p:cNvSpPr txBox="1"/>
            <p:nvPr>
              <p:custDataLst>
                <p:tags r:id="rId24"/>
              </p:custDataLst>
            </p:nvPr>
          </p:nvSpPr>
          <p:spPr>
            <a:xfrm>
              <a:off x="3176922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4E10C404-81D4-4832-AAF6-1EDDEB737D4C}"/>
                </a:ext>
              </a:extLst>
            </p:cNvPr>
            <p:cNvSpPr txBox="1"/>
            <p:nvPr/>
          </p:nvSpPr>
          <p:spPr>
            <a:xfrm>
              <a:off x="3096727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cxnSp>
          <p:nvCxnSpPr>
            <p:cNvPr id="400" name="직선 연결선 399">
              <a:extLst>
                <a:ext uri="{FF2B5EF4-FFF2-40B4-BE49-F238E27FC236}">
                  <a16:creationId xmlns:a16="http://schemas.microsoft.com/office/drawing/2014/main" id="{2EABC413-6226-4D0E-8132-B347AF836A79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1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4550F893-3FCE-407B-8228-385E75FDCCBC}"/>
                </a:ext>
              </a:extLst>
            </p:cNvPr>
            <p:cNvSpPr txBox="1"/>
            <p:nvPr>
              <p:custDataLst>
                <p:tags r:id="rId25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6AEF7D29-6B9E-4EA3-ADB3-38D442272870}"/>
                </a:ext>
              </a:extLst>
            </p:cNvPr>
            <p:cNvSpPr txBox="1"/>
            <p:nvPr/>
          </p:nvSpPr>
          <p:spPr>
            <a:xfrm>
              <a:off x="4788678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grpSp>
          <p:nvGrpSpPr>
            <p:cNvPr id="403" name="그룹 402">
              <a:extLst>
                <a:ext uri="{FF2B5EF4-FFF2-40B4-BE49-F238E27FC236}">
                  <a16:creationId xmlns:a16="http://schemas.microsoft.com/office/drawing/2014/main" id="{985B01C3-CFF1-43C2-8D59-342B7B128BA7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404" name="사각형: 둥근 모서리 403">
                <a:extLst>
                  <a:ext uri="{FF2B5EF4-FFF2-40B4-BE49-F238E27FC236}">
                    <a16:creationId xmlns:a16="http://schemas.microsoft.com/office/drawing/2014/main" id="{ACAF3E64-66BF-4041-8FA2-7AE79C1AB923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05" name="그림 404">
                <a:extLst>
                  <a:ext uri="{FF2B5EF4-FFF2-40B4-BE49-F238E27FC236}">
                    <a16:creationId xmlns:a16="http://schemas.microsoft.com/office/drawing/2014/main" id="{58AD9B22-9258-4AE8-B68B-168FBA1FBD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406" name="TextBox 405">
                <a:extLst>
                  <a:ext uri="{FF2B5EF4-FFF2-40B4-BE49-F238E27FC236}">
                    <a16:creationId xmlns:a16="http://schemas.microsoft.com/office/drawing/2014/main" id="{394AE1FC-9B68-43AD-AF68-B205E88B4C3C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811F2C20-861F-446E-935B-5AFDC60D937B}"/>
              </a:ext>
            </a:extLst>
          </p:cNvPr>
          <p:cNvSpPr/>
          <p:nvPr/>
        </p:nvSpPr>
        <p:spPr bwMode="auto">
          <a:xfrm>
            <a:off x="2440012" y="1816571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사람</a:t>
            </a:r>
            <a:r>
              <a:rPr lang="en-US" altLang="ko-KR" sz="1050" b="1" spc="-150" dirty="0">
                <a:solidFill>
                  <a:srgbClr val="0052A4"/>
                </a:solidFill>
                <a:latin typeface="+mn-ea"/>
              </a:rPr>
              <a:t>/</a:t>
            </a: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차량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408" name="직사각형 407">
            <a:extLst>
              <a:ext uri="{FF2B5EF4-FFF2-40B4-BE49-F238E27FC236}">
                <a16:creationId xmlns:a16="http://schemas.microsoft.com/office/drawing/2014/main" id="{1619C351-7ABA-4F9E-B0FC-1D49B65D2AA3}"/>
              </a:ext>
            </a:extLst>
          </p:cNvPr>
          <p:cNvSpPr/>
          <p:nvPr/>
        </p:nvSpPr>
        <p:spPr>
          <a:xfrm>
            <a:off x="2567062" y="2078180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409" name="직사각형 408">
            <a:extLst>
              <a:ext uri="{FF2B5EF4-FFF2-40B4-BE49-F238E27FC236}">
                <a16:creationId xmlns:a16="http://schemas.microsoft.com/office/drawing/2014/main" id="{D466101E-2013-46FB-B944-7154932DDF44}"/>
              </a:ext>
            </a:extLst>
          </p:cNvPr>
          <p:cNvSpPr/>
          <p:nvPr/>
        </p:nvSpPr>
        <p:spPr bwMode="auto">
          <a:xfrm>
            <a:off x="3481667" y="1838914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영역지정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10" name="직사각형 409">
            <a:extLst>
              <a:ext uri="{FF2B5EF4-FFF2-40B4-BE49-F238E27FC236}">
                <a16:creationId xmlns:a16="http://schemas.microsoft.com/office/drawing/2014/main" id="{80467D7C-6F66-4496-A2E8-05C8E4CCB884}"/>
              </a:ext>
            </a:extLst>
          </p:cNvPr>
          <p:cNvSpPr/>
          <p:nvPr/>
        </p:nvSpPr>
        <p:spPr bwMode="auto">
          <a:xfrm>
            <a:off x="4529558" y="1838914"/>
            <a:ext cx="556796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침입</a:t>
            </a:r>
            <a:r>
              <a:rPr lang="en-US" altLang="ko-KR" sz="1000" spc="-150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방문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12" name="사각형: 둥근 모서리 411">
            <a:extLst>
              <a:ext uri="{FF2B5EF4-FFF2-40B4-BE49-F238E27FC236}">
                <a16:creationId xmlns:a16="http://schemas.microsoft.com/office/drawing/2014/main" id="{4D31C84A-929A-4782-9505-DBD994F90660}"/>
              </a:ext>
            </a:extLst>
          </p:cNvPr>
          <p:cNvSpPr/>
          <p:nvPr/>
        </p:nvSpPr>
        <p:spPr>
          <a:xfrm>
            <a:off x="412458" y="2200072"/>
            <a:ext cx="7269828" cy="61304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3" name="직선 연결선 412">
            <a:extLst>
              <a:ext uri="{FF2B5EF4-FFF2-40B4-BE49-F238E27FC236}">
                <a16:creationId xmlns:a16="http://schemas.microsoft.com/office/drawing/2014/main" id="{FAB3B5DB-AC1D-40D7-A825-4AC9A2DB5081}"/>
              </a:ext>
            </a:extLst>
          </p:cNvPr>
          <p:cNvCxnSpPr/>
          <p:nvPr/>
        </p:nvCxnSpPr>
        <p:spPr>
          <a:xfrm>
            <a:off x="2962496" y="2372856"/>
            <a:ext cx="0" cy="267478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6" name="Label" descr="&lt;SmartSettings&gt;&lt;SmartResize anchorLeft=&quot;Absolute&quot; anchorTop=&quot;Relative&quot; anchorRight=&quot;Relative&quot; anchorBottom=&quot;Relative&quot; /&gt;&lt;/SmartSettings&gt;">
            <a:extLst>
              <a:ext uri="{FF2B5EF4-FFF2-40B4-BE49-F238E27FC236}">
                <a16:creationId xmlns:a16="http://schemas.microsoft.com/office/drawing/2014/main" id="{F16FB792-7B3F-416F-A107-B17FC59A899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177003" y="2312596"/>
            <a:ext cx="741901" cy="13080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00"/>
              </a:spcAft>
            </a:pPr>
            <a:r>
              <a:rPr lang="ko-KR" alt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검색대상</a:t>
            </a:r>
            <a:endParaRPr lang="en-US" altLang="ko-KR" sz="850" b="1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7" name="TextBox 416">
            <a:extLst>
              <a:ext uri="{FF2B5EF4-FFF2-40B4-BE49-F238E27FC236}">
                <a16:creationId xmlns:a16="http://schemas.microsoft.com/office/drawing/2014/main" id="{B1D5E5E3-7095-4A8C-9D7C-B9B4C089BC89}"/>
              </a:ext>
            </a:extLst>
          </p:cNvPr>
          <p:cNvSpPr txBox="1"/>
          <p:nvPr/>
        </p:nvSpPr>
        <p:spPr>
          <a:xfrm>
            <a:off x="3096809" y="2486354"/>
            <a:ext cx="6928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사람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차량</a:t>
            </a:r>
          </a:p>
        </p:txBody>
      </p: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6D189107-F277-4FA2-B6A0-C6E15A7E9C2C}"/>
              </a:ext>
            </a:extLst>
          </p:cNvPr>
          <p:cNvCxnSpPr/>
          <p:nvPr/>
        </p:nvCxnSpPr>
        <p:spPr>
          <a:xfrm>
            <a:off x="5183544" y="2372856"/>
            <a:ext cx="0" cy="267478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9" name="Label" descr="&lt;SmartSettings&gt;&lt;SmartResize anchorLeft=&quot;Absolute&quot; anchorTop=&quot;Relative&quot; anchorRight=&quot;Relative&quot; anchorBottom=&quot;Relative&quot; /&gt;&lt;/SmartSettings&gt;">
            <a:extLst>
              <a:ext uri="{FF2B5EF4-FFF2-40B4-BE49-F238E27FC236}">
                <a16:creationId xmlns:a16="http://schemas.microsoft.com/office/drawing/2014/main" id="{F8DA77FF-3530-492D-AD88-015A9A30EFC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398051" y="2312596"/>
            <a:ext cx="644797" cy="13080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00"/>
              </a:spcAft>
            </a:pPr>
            <a:r>
              <a:rPr lang="ko-KR" alt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기간</a:t>
            </a:r>
            <a:endParaRPr lang="en-US" altLang="ko-KR" sz="850" b="1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0" name="TextBox 419">
            <a:extLst>
              <a:ext uri="{FF2B5EF4-FFF2-40B4-BE49-F238E27FC236}">
                <a16:creationId xmlns:a16="http://schemas.microsoft.com/office/drawing/2014/main" id="{380766F6-E020-4A1B-8CB2-0F4D2DBC3EE0}"/>
              </a:ext>
            </a:extLst>
          </p:cNvPr>
          <p:cNvSpPr txBox="1"/>
          <p:nvPr/>
        </p:nvSpPr>
        <p:spPr>
          <a:xfrm>
            <a:off x="5317857" y="2486354"/>
            <a:ext cx="6928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7/8~7/19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21" name="그룹 420">
            <a:extLst>
              <a:ext uri="{FF2B5EF4-FFF2-40B4-BE49-F238E27FC236}">
                <a16:creationId xmlns:a16="http://schemas.microsoft.com/office/drawing/2014/main" id="{8333A65A-CB3A-4BEA-B96A-5D3F8535D6BD}"/>
              </a:ext>
            </a:extLst>
          </p:cNvPr>
          <p:cNvGrpSpPr/>
          <p:nvPr/>
        </p:nvGrpSpPr>
        <p:grpSpPr>
          <a:xfrm>
            <a:off x="6821349" y="2279976"/>
            <a:ext cx="781553" cy="453238"/>
            <a:chOff x="6821267" y="1734150"/>
            <a:chExt cx="781553" cy="453238"/>
          </a:xfrm>
        </p:grpSpPr>
        <p:sp>
          <p:nvSpPr>
            <p:cNvPr id="422" name="사각형: 둥근 모서리 421">
              <a:extLst>
                <a:ext uri="{FF2B5EF4-FFF2-40B4-BE49-F238E27FC236}">
                  <a16:creationId xmlns:a16="http://schemas.microsoft.com/office/drawing/2014/main" id="{D3AEA89C-5A2C-47C1-8066-B1943A1F99BE}"/>
                </a:ext>
              </a:extLst>
            </p:cNvPr>
            <p:cNvSpPr/>
            <p:nvPr/>
          </p:nvSpPr>
          <p:spPr>
            <a:xfrm>
              <a:off x="6821267" y="1734150"/>
              <a:ext cx="781553" cy="453238"/>
            </a:xfrm>
            <a:prstGeom prst="roundRect">
              <a:avLst>
                <a:gd name="adj" fmla="val 50000"/>
              </a:avLst>
            </a:prstGeom>
            <a:solidFill>
              <a:srgbClr val="0052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3" name="그림 422">
              <a:extLst>
                <a:ext uri="{FF2B5EF4-FFF2-40B4-BE49-F238E27FC236}">
                  <a16:creationId xmlns:a16="http://schemas.microsoft.com/office/drawing/2014/main" id="{A4121778-2D81-4939-A22A-BEAC21B98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7070" y="1889538"/>
              <a:ext cx="142462" cy="142462"/>
            </a:xfrm>
            <a:prstGeom prst="rect">
              <a:avLst/>
            </a:prstGeom>
          </p:spPr>
        </p:pic>
        <p:sp>
          <p:nvSpPr>
            <p:cNvPr id="424" name="TextBox 423">
              <a:extLst>
                <a:ext uri="{FF2B5EF4-FFF2-40B4-BE49-F238E27FC236}">
                  <a16:creationId xmlns:a16="http://schemas.microsoft.com/office/drawing/2014/main" id="{2F4716D3-12F1-478A-8E91-569394136C64}"/>
                </a:ext>
              </a:extLst>
            </p:cNvPr>
            <p:cNvSpPr txBox="1"/>
            <p:nvPr/>
          </p:nvSpPr>
          <p:spPr>
            <a:xfrm>
              <a:off x="7065484" y="1829964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/>
                  </a:solidFill>
                </a:rPr>
                <a:t>검색</a:t>
              </a:r>
            </a:p>
          </p:txBody>
        </p:sp>
      </p:grpSp>
      <p:sp>
        <p:nvSpPr>
          <p:cNvPr id="447" name="Delete">
            <a:extLst>
              <a:ext uri="{FF2B5EF4-FFF2-40B4-BE49-F238E27FC236}">
                <a16:creationId xmlns:a16="http://schemas.microsoft.com/office/drawing/2014/main" id="{22E6641D-658C-41EC-A26F-504CA710AB51}"/>
              </a:ext>
            </a:extLst>
          </p:cNvPr>
          <p:cNvSpPr>
            <a:spLocks noChangeAspect="1"/>
          </p:cNvSpPr>
          <p:nvPr/>
        </p:nvSpPr>
        <p:spPr bwMode="auto">
          <a:xfrm>
            <a:off x="7422851" y="1836352"/>
            <a:ext cx="187007" cy="187005"/>
          </a:xfrm>
          <a:custGeom>
            <a:avLst/>
            <a:gdLst>
              <a:gd name="T0" fmla="*/ 3 w 77"/>
              <a:gd name="T1" fmla="*/ 0 h 77"/>
              <a:gd name="T2" fmla="*/ 0 w 77"/>
              <a:gd name="T3" fmla="*/ 3 h 77"/>
              <a:gd name="T4" fmla="*/ 36 w 77"/>
              <a:gd name="T5" fmla="*/ 38 h 77"/>
              <a:gd name="T6" fmla="*/ 0 w 77"/>
              <a:gd name="T7" fmla="*/ 74 h 77"/>
              <a:gd name="T8" fmla="*/ 3 w 77"/>
              <a:gd name="T9" fmla="*/ 77 h 77"/>
              <a:gd name="T10" fmla="*/ 39 w 77"/>
              <a:gd name="T11" fmla="*/ 41 h 77"/>
              <a:gd name="T12" fmla="*/ 74 w 77"/>
              <a:gd name="T13" fmla="*/ 77 h 77"/>
              <a:gd name="T14" fmla="*/ 77 w 77"/>
              <a:gd name="T15" fmla="*/ 74 h 77"/>
              <a:gd name="T16" fmla="*/ 42 w 77"/>
              <a:gd name="T17" fmla="*/ 38 h 77"/>
              <a:gd name="T18" fmla="*/ 77 w 77"/>
              <a:gd name="T19" fmla="*/ 3 h 77"/>
              <a:gd name="T20" fmla="*/ 74 w 77"/>
              <a:gd name="T21" fmla="*/ 0 h 77"/>
              <a:gd name="T22" fmla="*/ 39 w 77"/>
              <a:gd name="T23" fmla="*/ 35 h 77"/>
              <a:gd name="T24" fmla="*/ 3 w 77"/>
              <a:gd name="T2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77">
                <a:moveTo>
                  <a:pt x="3" y="0"/>
                </a:moveTo>
                <a:lnTo>
                  <a:pt x="0" y="3"/>
                </a:lnTo>
                <a:lnTo>
                  <a:pt x="36" y="38"/>
                </a:lnTo>
                <a:lnTo>
                  <a:pt x="0" y="74"/>
                </a:lnTo>
                <a:lnTo>
                  <a:pt x="3" y="77"/>
                </a:lnTo>
                <a:lnTo>
                  <a:pt x="39" y="41"/>
                </a:lnTo>
                <a:lnTo>
                  <a:pt x="74" y="77"/>
                </a:lnTo>
                <a:lnTo>
                  <a:pt x="77" y="74"/>
                </a:lnTo>
                <a:lnTo>
                  <a:pt x="42" y="38"/>
                </a:lnTo>
                <a:lnTo>
                  <a:pt x="77" y="3"/>
                </a:lnTo>
                <a:lnTo>
                  <a:pt x="74" y="0"/>
                </a:lnTo>
                <a:lnTo>
                  <a:pt x="39" y="35"/>
                </a:lnTo>
                <a:lnTo>
                  <a:pt x="3" y="0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55ADFD6E-05E8-4D66-8815-89AF9F706037}"/>
              </a:ext>
            </a:extLst>
          </p:cNvPr>
          <p:cNvGrpSpPr/>
          <p:nvPr/>
        </p:nvGrpSpPr>
        <p:grpSpPr>
          <a:xfrm>
            <a:off x="412458" y="2200072"/>
            <a:ext cx="2597590" cy="613047"/>
            <a:chOff x="412376" y="1654246"/>
            <a:chExt cx="2597590" cy="613047"/>
          </a:xfrm>
        </p:grpSpPr>
        <p:sp>
          <p:nvSpPr>
            <p:cNvPr id="184" name="사각형: 둥근 모서리 183">
              <a:extLst>
                <a:ext uri="{FF2B5EF4-FFF2-40B4-BE49-F238E27FC236}">
                  <a16:creationId xmlns:a16="http://schemas.microsoft.com/office/drawing/2014/main" id="{40FA6B92-FC44-4D27-AAEC-2A4CBEA87778}"/>
                </a:ext>
              </a:extLst>
            </p:cNvPr>
            <p:cNvSpPr/>
            <p:nvPr/>
          </p:nvSpPr>
          <p:spPr>
            <a:xfrm>
              <a:off x="412376" y="1654246"/>
              <a:ext cx="2597590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sx="101000" sy="101000" algn="ctr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85" name="직선 연결선 184">
              <a:extLst>
                <a:ext uri="{FF2B5EF4-FFF2-40B4-BE49-F238E27FC236}">
                  <a16:creationId xmlns:a16="http://schemas.microsoft.com/office/drawing/2014/main" id="{D5CEB5B3-0968-4A70-8B93-6DEF1C9B9921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675ECC2-993E-4C3C-B601-2305A6D59CFA}"/>
                </a:ext>
              </a:extLst>
            </p:cNvPr>
            <p:cNvSpPr txBox="1"/>
            <p:nvPr>
              <p:custDataLst>
                <p:tags r:id="rId22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16CC9966-1C53-4552-814D-A442165BE5F7}"/>
                </a:ext>
              </a:extLst>
            </p:cNvPr>
            <p:cNvSpPr txBox="1"/>
            <p:nvPr/>
          </p:nvSpPr>
          <p:spPr>
            <a:xfrm>
              <a:off x="594090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8" name="사각형: 둥근 모서리 187">
              <a:extLst>
                <a:ext uri="{FF2B5EF4-FFF2-40B4-BE49-F238E27FC236}">
                  <a16:creationId xmlns:a16="http://schemas.microsoft.com/office/drawing/2014/main" id="{E450B193-DE1D-47CF-B18E-96921739E39C}"/>
                </a:ext>
              </a:extLst>
            </p:cNvPr>
            <p:cNvSpPr/>
            <p:nvPr/>
          </p:nvSpPr>
          <p:spPr>
            <a:xfrm>
              <a:off x="412376" y="1654246"/>
              <a:ext cx="2597590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25400" sx="92000" sy="92000" algn="ctr" rotWithShape="0">
                <a:schemeClr val="tx1">
                  <a:lumMod val="50000"/>
                  <a:lumOff val="50000"/>
                  <a:alpha val="23000"/>
                </a:scheme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14" name="Label" descr="&lt;SmartSettings&gt;&lt;SmartResize anchorLeft=&quot;Absolute&quot; anchorTop=&quot;Relative&quot; anchorRight=&quot;Relative&quot; anchorBottom=&quot;Relative&quot; /&gt;&lt;/SmartSettings&gt;">
            <a:extLst>
              <a:ext uri="{FF2B5EF4-FFF2-40B4-BE49-F238E27FC236}">
                <a16:creationId xmlns:a16="http://schemas.microsoft.com/office/drawing/2014/main" id="{CB1D00B8-4897-4E43-9987-0526DA4E902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707502" y="2312596"/>
            <a:ext cx="357470" cy="13080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00"/>
              </a:spcAft>
            </a:pPr>
            <a:r>
              <a:rPr lang="ko-KR" alt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카메라</a:t>
            </a:r>
            <a:endParaRPr lang="en-US" sz="850" b="1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F286606D-723A-411E-9261-0940EC73067A}"/>
              </a:ext>
            </a:extLst>
          </p:cNvPr>
          <p:cNvSpPr txBox="1"/>
          <p:nvPr/>
        </p:nvSpPr>
        <p:spPr>
          <a:xfrm>
            <a:off x="594172" y="2486354"/>
            <a:ext cx="8018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매장명 전체</a:t>
            </a:r>
          </a:p>
        </p:txBody>
      </p:sp>
      <p:sp>
        <p:nvSpPr>
          <p:cNvPr id="369" name="직사각형 368">
            <a:extLst>
              <a:ext uri="{FF2B5EF4-FFF2-40B4-BE49-F238E27FC236}">
                <a16:creationId xmlns:a16="http://schemas.microsoft.com/office/drawing/2014/main" id="{56F6DB6C-10A6-48B8-9A0D-B4BFBA507319}"/>
              </a:ext>
            </a:extLst>
          </p:cNvPr>
          <p:cNvSpPr/>
          <p:nvPr/>
        </p:nvSpPr>
        <p:spPr>
          <a:xfrm>
            <a:off x="7950213" y="1843958"/>
            <a:ext cx="2506288" cy="80881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사람</a:t>
            </a:r>
            <a:r>
              <a:rPr lang="en-US" altLang="ko-KR" sz="800" b="1" dirty="0">
                <a:solidFill>
                  <a:schemeClr val="tx1"/>
                </a:solidFill>
              </a:rPr>
              <a:t>/</a:t>
            </a:r>
            <a:r>
              <a:rPr lang="ko-KR" altLang="en-US" sz="800" b="1" dirty="0">
                <a:solidFill>
                  <a:schemeClr val="tx1"/>
                </a:solidFill>
              </a:rPr>
              <a:t>차량 검색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검색대상은 카메라 선택 후 선택 가능</a:t>
            </a:r>
            <a:br>
              <a:rPr lang="en-US" altLang="ko-KR" sz="800" dirty="0">
                <a:solidFill>
                  <a:srgbClr val="FF0000"/>
                </a:solidFill>
              </a:rPr>
            </a:b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선택 가능한 최대 카메라 수 확인 </a:t>
            </a: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전체</a:t>
            </a: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검색가능 기간 최대 일수 확인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sp>
        <p:nvSpPr>
          <p:cNvPr id="486" name="직사각형 485">
            <a:extLst>
              <a:ext uri="{FF2B5EF4-FFF2-40B4-BE49-F238E27FC236}">
                <a16:creationId xmlns:a16="http://schemas.microsoft.com/office/drawing/2014/main" id="{3FF7EFCF-99D8-46CD-B4F8-8AF994494C30}"/>
              </a:ext>
            </a:extLst>
          </p:cNvPr>
          <p:cNvSpPr/>
          <p:nvPr/>
        </p:nvSpPr>
        <p:spPr>
          <a:xfrm>
            <a:off x="380572" y="4960957"/>
            <a:ext cx="3015442" cy="127714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Default : </a:t>
            </a:r>
            <a:r>
              <a:rPr lang="ko-KR" altLang="en-US" sz="800" dirty="0">
                <a:solidFill>
                  <a:schemeClr val="tx1"/>
                </a:solidFill>
              </a:rPr>
              <a:t>첫번째 매장명 선택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카메라명 선택 </a:t>
            </a:r>
            <a:r>
              <a:rPr lang="en-US" altLang="ko-KR" sz="800" dirty="0">
                <a:solidFill>
                  <a:schemeClr val="tx1"/>
                </a:solidFill>
              </a:rPr>
              <a:t>X)</a:t>
            </a: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 </a:t>
            </a:r>
            <a:r>
              <a:rPr lang="ko-KR" altLang="en-US" sz="800" dirty="0">
                <a:solidFill>
                  <a:schemeClr val="tx1"/>
                </a:solidFill>
              </a:rPr>
              <a:t>검색영역 노출 정의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  </a:t>
            </a: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매장명 전체 카메라 선택 시 </a:t>
            </a:r>
            <a:r>
              <a:rPr lang="en-US" altLang="ko-KR" sz="800" dirty="0">
                <a:solidFill>
                  <a:schemeClr val="tx1"/>
                </a:solidFill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</a:rPr>
              <a:t>매장명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전체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 - </a:t>
            </a:r>
            <a:r>
              <a:rPr lang="ko-KR" altLang="en-US" sz="800" dirty="0">
                <a:solidFill>
                  <a:schemeClr val="tx1"/>
                </a:solidFill>
              </a:rPr>
              <a:t>매장명 일부 카메라 선택 시 </a:t>
            </a:r>
            <a:r>
              <a:rPr lang="en-US" altLang="ko-KR" sz="800" dirty="0">
                <a:solidFill>
                  <a:schemeClr val="tx1"/>
                </a:solidFill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</a:rPr>
              <a:t>매장명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카메라명</a:t>
            </a:r>
            <a:r>
              <a:rPr lang="en-US" altLang="ko-KR" sz="800" dirty="0">
                <a:solidFill>
                  <a:schemeClr val="tx1"/>
                </a:solidFill>
              </a:rPr>
              <a:t>1 </a:t>
            </a:r>
            <a:r>
              <a:rPr lang="ko-KR" altLang="en-US" sz="800" dirty="0">
                <a:solidFill>
                  <a:schemeClr val="tx1"/>
                </a:solidFill>
              </a:rPr>
              <a:t>외 </a:t>
            </a:r>
            <a:r>
              <a:rPr lang="en-US" altLang="ko-KR" sz="800" dirty="0">
                <a:solidFill>
                  <a:schemeClr val="tx1"/>
                </a:solidFill>
              </a:rPr>
              <a:t>2</a:t>
            </a:r>
            <a:r>
              <a:rPr lang="ko-KR" altLang="en-US" sz="800" dirty="0">
                <a:solidFill>
                  <a:schemeClr val="tx1"/>
                </a:solidFill>
              </a:rPr>
              <a:t>대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 </a:t>
            </a:r>
            <a:r>
              <a:rPr lang="ko-KR" altLang="en-US" sz="800" dirty="0" err="1">
                <a:solidFill>
                  <a:schemeClr val="tx1"/>
                </a:solidFill>
              </a:rPr>
              <a:t>피플카운팅</a:t>
            </a:r>
            <a:r>
              <a:rPr lang="ko-KR" altLang="en-US" sz="800" dirty="0">
                <a:solidFill>
                  <a:schemeClr val="tx1"/>
                </a:solidFill>
              </a:rPr>
              <a:t> 카메라의 경우 아이콘 표시 여부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18C0450-7804-43D8-9D06-C318D7034025}"/>
              </a:ext>
            </a:extLst>
          </p:cNvPr>
          <p:cNvGrpSpPr/>
          <p:nvPr/>
        </p:nvGrpSpPr>
        <p:grpSpPr>
          <a:xfrm>
            <a:off x="380922" y="2691737"/>
            <a:ext cx="2973315" cy="2173763"/>
            <a:chOff x="380922" y="3558429"/>
            <a:chExt cx="2973315" cy="2173763"/>
          </a:xfrm>
        </p:grpSpPr>
        <p:sp>
          <p:nvSpPr>
            <p:cNvPr id="432" name="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75595AC7-5D1F-4A5F-A9D1-4B0C7FDC6A4B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380922" y="3671541"/>
              <a:ext cx="2972353" cy="2060651"/>
            </a:xfrm>
            <a:prstGeom prst="roundRect">
              <a:avLst>
                <a:gd name="adj" fmla="val 3078"/>
              </a:avLst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8016" tIns="45720" rIns="128016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300"/>
                </a:spcAft>
              </a:pP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3" name="Arrow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DD18A6EE-E148-488B-A5AE-E47324D0E7B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49925" y="3558429"/>
              <a:ext cx="198916" cy="113112"/>
            </a:xfrm>
            <a:prstGeom prst="triangl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34" name="Gap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7901E286-AFC2-46E0-B237-6616975E8188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 rot="10800000">
              <a:off x="757302" y="3671541"/>
              <a:ext cx="184150" cy="0"/>
            </a:xfrm>
            <a:prstGeom prst="line">
              <a:avLst/>
            </a:prstGeom>
            <a:solidFill>
              <a:srgbClr val="FFFFFF"/>
            </a:solidFill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53E4E044-CD89-42AB-84E7-1C41291B0C74}"/>
                </a:ext>
              </a:extLst>
            </p:cNvPr>
            <p:cNvSpPr txBox="1"/>
            <p:nvPr/>
          </p:nvSpPr>
          <p:spPr>
            <a:xfrm>
              <a:off x="486261" y="3826618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매장명</a:t>
              </a:r>
            </a:p>
          </p:txBody>
        </p:sp>
        <p:sp>
          <p:nvSpPr>
            <p:cNvPr id="411" name="직사각형 410">
              <a:extLst>
                <a:ext uri="{FF2B5EF4-FFF2-40B4-BE49-F238E27FC236}">
                  <a16:creationId xmlns:a16="http://schemas.microsoft.com/office/drawing/2014/main" id="{4A8541E1-FAAF-4C0B-9319-EAF588031FAB}"/>
                </a:ext>
              </a:extLst>
            </p:cNvPr>
            <p:cNvSpPr/>
            <p:nvPr/>
          </p:nvSpPr>
          <p:spPr>
            <a:xfrm>
              <a:off x="2677770" y="5447777"/>
              <a:ext cx="543739" cy="2000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bg1"/>
                  </a:solidFill>
                  <a:latin typeface="+mn-ea"/>
                </a:rPr>
                <a:t>선택완료</a:t>
              </a:r>
            </a:p>
          </p:txBody>
        </p:sp>
        <p:cxnSp>
          <p:nvCxnSpPr>
            <p:cNvPr id="425" name="직선 연결선 424">
              <a:extLst>
                <a:ext uri="{FF2B5EF4-FFF2-40B4-BE49-F238E27FC236}">
                  <a16:creationId xmlns:a16="http://schemas.microsoft.com/office/drawing/2014/main" id="{D9C93623-DA6C-478F-A580-3E41478A260A}"/>
                </a:ext>
              </a:extLst>
            </p:cNvPr>
            <p:cNvCxnSpPr>
              <a:cxnSpLocks/>
            </p:cNvCxnSpPr>
            <p:nvPr/>
          </p:nvCxnSpPr>
          <p:spPr>
            <a:xfrm>
              <a:off x="380922" y="5375281"/>
              <a:ext cx="2973315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9" name="직사각형 428">
              <a:extLst>
                <a:ext uri="{FF2B5EF4-FFF2-40B4-BE49-F238E27FC236}">
                  <a16:creationId xmlns:a16="http://schemas.microsoft.com/office/drawing/2014/main" id="{44283DE9-616E-4B02-AA02-96D3B8D7980E}"/>
                </a:ext>
              </a:extLst>
            </p:cNvPr>
            <p:cNvSpPr/>
            <p:nvPr/>
          </p:nvSpPr>
          <p:spPr>
            <a:xfrm>
              <a:off x="2279417" y="5447777"/>
              <a:ext cx="364202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취소</a:t>
              </a:r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5E35A180-BA98-43ED-A488-F5F3ACF42F4B}"/>
                </a:ext>
              </a:extLst>
            </p:cNvPr>
            <p:cNvSpPr txBox="1"/>
            <p:nvPr/>
          </p:nvSpPr>
          <p:spPr>
            <a:xfrm>
              <a:off x="486261" y="4120817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bg1">
                      <a:lumMod val="65000"/>
                    </a:schemeClr>
                  </a:solidFill>
                </a:rPr>
                <a:t>매장명</a:t>
              </a:r>
              <a:r>
                <a:rPr lang="en-US" altLang="ko-KR" sz="85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endParaRPr lang="ko-KR" altLang="en-US" sz="8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4AD0EF46-3F72-4D47-9C65-04BBDD2DFDB8}"/>
                </a:ext>
              </a:extLst>
            </p:cNvPr>
            <p:cNvSpPr txBox="1"/>
            <p:nvPr/>
          </p:nvSpPr>
          <p:spPr>
            <a:xfrm>
              <a:off x="486261" y="4430917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bg1">
                      <a:lumMod val="65000"/>
                    </a:schemeClr>
                  </a:solidFill>
                </a:rPr>
                <a:t>매장명</a:t>
              </a:r>
              <a:r>
                <a:rPr lang="en-US" altLang="ko-KR" sz="850" dirty="0">
                  <a:solidFill>
                    <a:schemeClr val="bg1">
                      <a:lumMod val="65000"/>
                    </a:schemeClr>
                  </a:solidFill>
                </a:rPr>
                <a:t>23</a:t>
              </a:r>
              <a:endParaRPr lang="ko-KR" altLang="en-US" sz="8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cxnSp>
          <p:nvCxnSpPr>
            <p:cNvPr id="448" name="직선 연결선 447">
              <a:extLst>
                <a:ext uri="{FF2B5EF4-FFF2-40B4-BE49-F238E27FC236}">
                  <a16:creationId xmlns:a16="http://schemas.microsoft.com/office/drawing/2014/main" id="{1CD83D60-F18B-4C09-9602-8F767613B6BB}"/>
                </a:ext>
              </a:extLst>
            </p:cNvPr>
            <p:cNvCxnSpPr>
              <a:cxnSpLocks/>
            </p:cNvCxnSpPr>
            <p:nvPr/>
          </p:nvCxnSpPr>
          <p:spPr>
            <a:xfrm>
              <a:off x="1208014" y="3675543"/>
              <a:ext cx="0" cy="17074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1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B20A56F1-4F89-4332-BBFB-499B35E64DF1}"/>
                </a:ext>
              </a:extLst>
            </p:cNvPr>
            <p:cNvSpPr>
              <a:spLocks noChangeAspect="1"/>
            </p:cNvSpPr>
            <p:nvPr>
              <p:custDataLst>
                <p:tags r:id="rId11"/>
              </p:custDataLst>
            </p:nvPr>
          </p:nvSpPr>
          <p:spPr>
            <a:xfrm>
              <a:off x="1399915" y="3844445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2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0C37152B-9B82-457B-BC6D-3820DB4D2B94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1596512" y="3845718"/>
              <a:ext cx="21800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4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21C5F21F-1058-4446-9BAA-0EDAFC620363}"/>
                </a:ext>
              </a:extLst>
            </p:cNvPr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1399915" y="4132680"/>
              <a:ext cx="133350" cy="133350"/>
            </a:xfrm>
            <a:prstGeom prst="rect">
              <a:avLst/>
            </a:prstGeom>
            <a:solidFill>
              <a:srgbClr val="0078D7"/>
            </a:solidFill>
            <a:ln w="12700">
              <a:solidFill>
                <a:srgbClr val="0078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5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5A131202-1E01-46D0-A04A-4F16352BBF23}"/>
                </a:ext>
              </a:extLst>
            </p:cNvPr>
            <p:cNvSpPr txBox="1"/>
            <p:nvPr>
              <p:custDataLst>
                <p:tags r:id="rId14"/>
              </p:custDataLst>
            </p:nvPr>
          </p:nvSpPr>
          <p:spPr>
            <a:xfrm>
              <a:off x="1596512" y="4133953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6" name="Check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DA3D4039-7603-496C-92BF-EC4BDB7D197E}"/>
                </a:ext>
              </a:extLst>
            </p:cNvPr>
            <p:cNvSpPr>
              <a:spLocks noChangeAspect="1"/>
            </p:cNvSpPr>
            <p:nvPr>
              <p:custDataLst>
                <p:tags r:id="rId15"/>
              </p:custDataLst>
            </p:nvPr>
          </p:nvSpPr>
          <p:spPr bwMode="auto">
            <a:xfrm>
              <a:off x="1407213" y="4158017"/>
              <a:ext cx="118755" cy="82677"/>
            </a:xfrm>
            <a:custGeom>
              <a:avLst/>
              <a:gdLst>
                <a:gd name="T0" fmla="*/ 74 w 79"/>
                <a:gd name="T1" fmla="*/ 0 h 55"/>
                <a:gd name="T2" fmla="*/ 79 w 79"/>
                <a:gd name="T3" fmla="*/ 4 h 55"/>
                <a:gd name="T4" fmla="*/ 27 w 79"/>
                <a:gd name="T5" fmla="*/ 55 h 55"/>
                <a:gd name="T6" fmla="*/ 0 w 79"/>
                <a:gd name="T7" fmla="*/ 29 h 55"/>
                <a:gd name="T8" fmla="*/ 4 w 79"/>
                <a:gd name="T9" fmla="*/ 24 h 55"/>
                <a:gd name="T10" fmla="*/ 27 w 79"/>
                <a:gd name="T11" fmla="*/ 47 h 55"/>
                <a:gd name="T12" fmla="*/ 74 w 79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55">
                  <a:moveTo>
                    <a:pt x="74" y="0"/>
                  </a:moveTo>
                  <a:lnTo>
                    <a:pt x="79" y="4"/>
                  </a:lnTo>
                  <a:lnTo>
                    <a:pt x="27" y="55"/>
                  </a:lnTo>
                  <a:lnTo>
                    <a:pt x="0" y="29"/>
                  </a:lnTo>
                  <a:lnTo>
                    <a:pt x="4" y="24"/>
                  </a:lnTo>
                  <a:lnTo>
                    <a:pt x="27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8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7CC74DC5-15E9-4C45-BB12-44A6A103B8FE}"/>
                </a:ext>
              </a:extLst>
            </p:cNvPr>
            <p:cNvSpPr>
              <a:spLocks noChangeAspect="1"/>
            </p:cNvSpPr>
            <p:nvPr>
              <p:custDataLst>
                <p:tags r:id="rId16"/>
              </p:custDataLst>
            </p:nvPr>
          </p:nvSpPr>
          <p:spPr>
            <a:xfrm>
              <a:off x="1399915" y="4420915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9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6A9AD0DA-593F-45E4-AE92-5B1ACE6B9FBF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96512" y="4422188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1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4740A88B-F35B-4399-950E-A6A2EBE2113D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>
            <a:xfrm>
              <a:off x="1399915" y="4709150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2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6D7D3233-015C-4699-8734-0DBE634731AB}"/>
                </a:ext>
              </a:extLst>
            </p:cNvPr>
            <p:cNvSpPr txBox="1"/>
            <p:nvPr>
              <p:custDataLst>
                <p:tags r:id="rId19"/>
              </p:custDataLst>
            </p:nvPr>
          </p:nvSpPr>
          <p:spPr>
            <a:xfrm>
              <a:off x="1596512" y="4710423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4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C6550A12-C2C4-4302-803F-6C8CA0DF6DAC}"/>
                </a:ext>
              </a:extLst>
            </p:cNvPr>
            <p:cNvSpPr>
              <a:spLocks noChangeAspect="1"/>
            </p:cNvSpPr>
            <p:nvPr>
              <p:custDataLst>
                <p:tags r:id="rId20"/>
              </p:custDataLst>
            </p:nvPr>
          </p:nvSpPr>
          <p:spPr>
            <a:xfrm>
              <a:off x="1399915" y="4997384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5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0AD9379-A863-4106-B1C9-1735BD7D1D97}"/>
                </a:ext>
              </a:extLst>
            </p:cNvPr>
            <p:cNvSpPr txBox="1"/>
            <p:nvPr>
              <p:custDataLst>
                <p:tags r:id="rId21"/>
              </p:custDataLst>
            </p:nvPr>
          </p:nvSpPr>
          <p:spPr>
            <a:xfrm>
              <a:off x="1596512" y="4998657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7" name="TextBox 486">
              <a:extLst>
                <a:ext uri="{FF2B5EF4-FFF2-40B4-BE49-F238E27FC236}">
                  <a16:creationId xmlns:a16="http://schemas.microsoft.com/office/drawing/2014/main" id="{112243AA-8A62-4B18-B0A6-88AE616D8E15}"/>
                </a:ext>
              </a:extLst>
            </p:cNvPr>
            <p:cNvSpPr txBox="1"/>
            <p:nvPr/>
          </p:nvSpPr>
          <p:spPr>
            <a:xfrm>
              <a:off x="446393" y="5454625"/>
              <a:ext cx="564514" cy="18939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rmAutofit/>
            </a:bodyPr>
            <a:lstStyle/>
            <a:p>
              <a:pPr marL="85725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선택초기화</a:t>
              </a:r>
            </a:p>
          </p:txBody>
        </p:sp>
        <p:sp>
          <p:nvSpPr>
            <p:cNvPr id="488" name="Reload">
              <a:extLst>
                <a:ext uri="{FF2B5EF4-FFF2-40B4-BE49-F238E27FC236}">
                  <a16:creationId xmlns:a16="http://schemas.microsoft.com/office/drawing/2014/main" id="{5899C115-5F3C-4BE3-BC42-FBE2582C258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01067" y="5503067"/>
              <a:ext cx="94526" cy="93600"/>
            </a:xfrm>
            <a:custGeom>
              <a:avLst/>
              <a:gdLst>
                <a:gd name="T0" fmla="*/ 543 w 1401"/>
                <a:gd name="T1" fmla="*/ 0 h 1401"/>
                <a:gd name="T2" fmla="*/ 0 w 1401"/>
                <a:gd name="T3" fmla="*/ 108 h 1401"/>
                <a:gd name="T4" fmla="*/ 165 w 1401"/>
                <a:gd name="T5" fmla="*/ 273 h 1401"/>
                <a:gd name="T6" fmla="*/ 11 w 1401"/>
                <a:gd name="T7" fmla="*/ 705 h 1401"/>
                <a:gd name="T8" fmla="*/ 706 w 1401"/>
                <a:gd name="T9" fmla="*/ 1401 h 1401"/>
                <a:gd name="T10" fmla="*/ 1401 w 1401"/>
                <a:gd name="T11" fmla="*/ 705 h 1401"/>
                <a:gd name="T12" fmla="*/ 977 w 1401"/>
                <a:gd name="T13" fmla="*/ 66 h 1401"/>
                <a:gd name="T14" fmla="*/ 977 w 1401"/>
                <a:gd name="T15" fmla="*/ 232 h 1401"/>
                <a:gd name="T16" fmla="*/ 1252 w 1401"/>
                <a:gd name="T17" fmla="*/ 705 h 1401"/>
                <a:gd name="T18" fmla="*/ 706 w 1401"/>
                <a:gd name="T19" fmla="*/ 1252 h 1401"/>
                <a:gd name="T20" fmla="*/ 160 w 1401"/>
                <a:gd name="T21" fmla="*/ 705 h 1401"/>
                <a:gd name="T22" fmla="*/ 270 w 1401"/>
                <a:gd name="T23" fmla="*/ 378 h 1401"/>
                <a:gd name="T24" fmla="*/ 435 w 1401"/>
                <a:gd name="T25" fmla="*/ 543 h 1401"/>
                <a:gd name="T26" fmla="*/ 543 w 1401"/>
                <a:gd name="T27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01" h="1401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5F5F5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291ABD-F9A6-4BF3-BC43-A57BF5E32784}"/>
              </a:ext>
            </a:extLst>
          </p:cNvPr>
          <p:cNvGrpSpPr/>
          <p:nvPr/>
        </p:nvGrpSpPr>
        <p:grpSpPr>
          <a:xfrm>
            <a:off x="5271186" y="2691738"/>
            <a:ext cx="3660125" cy="2173762"/>
            <a:chOff x="3614393" y="3303636"/>
            <a:chExt cx="3660125" cy="2173762"/>
          </a:xfrm>
        </p:grpSpPr>
        <p:sp>
          <p:nvSpPr>
            <p:cNvPr id="490" name="TextBox 489">
              <a:extLst>
                <a:ext uri="{FF2B5EF4-FFF2-40B4-BE49-F238E27FC236}">
                  <a16:creationId xmlns:a16="http://schemas.microsoft.com/office/drawing/2014/main" id="{57C6610F-60BF-4C4A-AD94-82B66C34FA88}"/>
                </a:ext>
              </a:extLst>
            </p:cNvPr>
            <p:cNvSpPr txBox="1"/>
            <p:nvPr/>
          </p:nvSpPr>
          <p:spPr>
            <a:xfrm>
              <a:off x="4140093" y="4044207"/>
              <a:ext cx="14055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메인 외 </a:t>
              </a:r>
              <a:r>
                <a:rPr lang="en-US" altLang="ko-KR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sub page</a:t>
              </a:r>
              <a:endParaRPr lang="ko-KR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91" name="그룹 490">
              <a:extLst>
                <a:ext uri="{FF2B5EF4-FFF2-40B4-BE49-F238E27FC236}">
                  <a16:creationId xmlns:a16="http://schemas.microsoft.com/office/drawing/2014/main" id="{D7D0AA28-D898-4070-9DA7-4CC39084C858}"/>
                </a:ext>
              </a:extLst>
            </p:cNvPr>
            <p:cNvGrpSpPr/>
            <p:nvPr/>
          </p:nvGrpSpPr>
          <p:grpSpPr>
            <a:xfrm>
              <a:off x="3614393" y="3303636"/>
              <a:ext cx="3656918" cy="2173762"/>
              <a:chOff x="8233595" y="2778741"/>
              <a:chExt cx="3656918" cy="2173762"/>
            </a:xfrm>
          </p:grpSpPr>
          <p:grpSp>
            <p:nvGrpSpPr>
              <p:cNvPr id="495" name="Popover" descr="&lt;SmartSettings&gt;&lt;SmartResize enabled=&quot;True&quot; minWidth=&quot;25&quot; minHeight=&quot;15&quot; /&gt;&lt;/SmartSettings&gt;">
                <a:extLst>
                  <a:ext uri="{FF2B5EF4-FFF2-40B4-BE49-F238E27FC236}">
                    <a16:creationId xmlns:a16="http://schemas.microsoft.com/office/drawing/2014/main" id="{B16E7864-7EAD-447F-ABB8-3852CC104BA5}"/>
                  </a:ext>
                </a:extLst>
              </p:cNvPr>
              <p:cNvGrpSpPr/>
              <p:nvPr>
                <p:custDataLst>
                  <p:tags r:id="rId4"/>
                </p:custDataLst>
              </p:nvPr>
            </p:nvGrpSpPr>
            <p:grpSpPr>
              <a:xfrm>
                <a:off x="8233595" y="2778741"/>
                <a:ext cx="3656918" cy="2173762"/>
                <a:chOff x="6106535" y="1688792"/>
                <a:chExt cx="2435166" cy="1639591"/>
              </a:xfrm>
              <a:solidFill>
                <a:srgbClr val="FFFFFF"/>
              </a:solidFill>
            </p:grpSpPr>
            <p:sp>
              <p:nvSpPr>
                <p:cNvPr id="636" name="Box" descr="&lt;SmartSettings&gt;&lt;SmartResize anchorLeft=&quot;Absolute&quot; anchorTop=&quot;Absolute&quot; anchorRight=&quot;Absolute&quot; anchorBottom=&quot;Absolute&quot; /&gt;&lt;/SmartSettings&gt;">
                  <a:extLst>
                    <a:ext uri="{FF2B5EF4-FFF2-40B4-BE49-F238E27FC236}">
                      <a16:creationId xmlns:a16="http://schemas.microsoft.com/office/drawing/2014/main" id="{F45680BD-2A2E-4F45-9911-30EDC99AE79D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6106535" y="1774108"/>
                  <a:ext cx="2435166" cy="1554275"/>
                </a:xfrm>
                <a:prstGeom prst="roundRect">
                  <a:avLst>
                    <a:gd name="adj" fmla="val 3078"/>
                  </a:avLst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28016" tIns="45720" rIns="128016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spcAft>
                      <a:spcPts val="300"/>
                    </a:spcAft>
                  </a:pPr>
                  <a:endParaRPr lang="en-US" sz="9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37" name="Arrow" descr="&lt;SmartSettings&gt;&lt;SmartResize anchorLeft=&quot;None&quot; anchorTop=&quot;Absolute&quot; anchorRight=&quot;None&quot; anchorBottom=&quot;None&quot; /&gt;&lt;/SmartSettings&gt;">
                  <a:extLst>
                    <a:ext uri="{FF2B5EF4-FFF2-40B4-BE49-F238E27FC236}">
                      <a16:creationId xmlns:a16="http://schemas.microsoft.com/office/drawing/2014/main" id="{8F1A8944-7C44-4E56-81D1-EC8EF67D466C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6424100" y="1688792"/>
                  <a:ext cx="132459" cy="85316"/>
                </a:xfrm>
                <a:prstGeom prst="triangle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cxnSp>
              <p:nvCxnSpPr>
                <p:cNvPr id="638" name="Gap" descr="&lt;SmartSettings&gt;&lt;SmartResize anchorLeft=&quot;None&quot; anchorTop=&quot;Absolute&quot; anchorRight=&quot;None&quot; anchorBottom=&quot;None&quot; /&gt;&lt;/SmartSettings&gt;">
                  <a:extLst>
                    <a:ext uri="{FF2B5EF4-FFF2-40B4-BE49-F238E27FC236}">
                      <a16:creationId xmlns:a16="http://schemas.microsoft.com/office/drawing/2014/main" id="{DCE53410-2A06-448C-928C-03CF16D632C7}"/>
                    </a:ext>
                  </a:extLst>
                </p:cNvPr>
                <p:cNvCxnSpPr/>
                <p:nvPr>
                  <p:custDataLst>
                    <p:tags r:id="rId7"/>
                  </p:custDataLst>
                </p:nvPr>
              </p:nvCxnSpPr>
              <p:spPr>
                <a:xfrm rot="10800000">
                  <a:off x="6429014" y="1774108"/>
                  <a:ext cx="122627" cy="0"/>
                </a:xfrm>
                <a:prstGeom prst="line">
                  <a:avLst/>
                </a:prstGeom>
                <a:grpFill/>
                <a:ln w="635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7" name="Date Picker">
                <a:extLst>
                  <a:ext uri="{FF2B5EF4-FFF2-40B4-BE49-F238E27FC236}">
                    <a16:creationId xmlns:a16="http://schemas.microsoft.com/office/drawing/2014/main" id="{6817D76F-9CFB-44B6-8E7A-6162F2C110F0}"/>
                  </a:ext>
                </a:extLst>
              </p:cNvPr>
              <p:cNvGrpSpPr/>
              <p:nvPr/>
            </p:nvGrpSpPr>
            <p:grpSpPr>
              <a:xfrm>
                <a:off x="8477278" y="3277723"/>
                <a:ext cx="1493493" cy="1182293"/>
                <a:chOff x="725531" y="2089679"/>
                <a:chExt cx="1768881" cy="1488789"/>
              </a:xfrm>
            </p:grpSpPr>
            <p:sp>
              <p:nvSpPr>
                <p:cNvPr id="594" name="Month">
                  <a:extLst>
                    <a:ext uri="{FF2B5EF4-FFF2-40B4-BE49-F238E27FC236}">
                      <a16:creationId xmlns:a16="http://schemas.microsoft.com/office/drawing/2014/main" id="{99BAC362-53B8-40CF-BF92-26F86BA0002F}"/>
                    </a:ext>
                  </a:extLst>
                </p:cNvPr>
                <p:cNvSpPr txBox="1"/>
                <p:nvPr/>
              </p:nvSpPr>
              <p:spPr>
                <a:xfrm>
                  <a:off x="1269748" y="2089679"/>
                  <a:ext cx="668606" cy="267420"/>
                </a:xfrm>
                <a:prstGeom prst="rect">
                  <a:avLst/>
                </a:prstGeom>
                <a:noFill/>
              </p:spPr>
              <p:txBody>
                <a:bodyPr wrap="none" lIns="73152" tIns="36576" rIns="73152" bIns="36576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sz="900" dirty="0">
                      <a:solidFill>
                        <a:srgbClr val="5F5F5F"/>
                      </a:solidFill>
                      <a:latin typeface="+mn-ea"/>
                      <a:cs typeface="Segoe UI" panose="020B0502040204020203" pitchFamily="34" charset="0"/>
                    </a:rPr>
                    <a:t>2021.07</a:t>
                  </a:r>
                </a:p>
              </p:txBody>
            </p:sp>
            <p:grpSp>
              <p:nvGrpSpPr>
                <p:cNvPr id="595" name="Days">
                  <a:extLst>
                    <a:ext uri="{FF2B5EF4-FFF2-40B4-BE49-F238E27FC236}">
                      <a16:creationId xmlns:a16="http://schemas.microsoft.com/office/drawing/2014/main" id="{02E4A95F-3F46-41B2-8610-7B67F5CFE234}"/>
                    </a:ext>
                  </a:extLst>
                </p:cNvPr>
                <p:cNvGrpSpPr/>
                <p:nvPr/>
              </p:nvGrpSpPr>
              <p:grpSpPr>
                <a:xfrm>
                  <a:off x="731768" y="2575447"/>
                  <a:ext cx="1744556" cy="1003021"/>
                  <a:chOff x="752776" y="2578764"/>
                  <a:chExt cx="1744556" cy="1003021"/>
                </a:xfrm>
              </p:grpSpPr>
              <p:sp>
                <p:nvSpPr>
                  <p:cNvPr id="605" name="Day">
                    <a:extLst>
                      <a:ext uri="{FF2B5EF4-FFF2-40B4-BE49-F238E27FC236}">
                        <a16:creationId xmlns:a16="http://schemas.microsoft.com/office/drawing/2014/main" id="{E757EA55-E84E-4F33-A4B0-D2F9CA2A9B51}"/>
                      </a:ext>
                    </a:extLst>
                  </p:cNvPr>
                  <p:cNvSpPr txBox="1"/>
                  <p:nvPr/>
                </p:nvSpPr>
                <p:spPr>
                  <a:xfrm>
                    <a:off x="2117972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4</a:t>
                    </a:r>
                  </a:p>
                </p:txBody>
              </p:sp>
              <p:sp>
                <p:nvSpPr>
                  <p:cNvPr id="606" name="Day">
                    <a:extLst>
                      <a:ext uri="{FF2B5EF4-FFF2-40B4-BE49-F238E27FC236}">
                        <a16:creationId xmlns:a16="http://schemas.microsoft.com/office/drawing/2014/main" id="{E8FF340D-D626-4358-ACD6-47C962BC8854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11</a:t>
                    </a:r>
                  </a:p>
                </p:txBody>
              </p:sp>
              <p:sp>
                <p:nvSpPr>
                  <p:cNvPr id="607" name="Day">
                    <a:extLst>
                      <a:ext uri="{FF2B5EF4-FFF2-40B4-BE49-F238E27FC236}">
                        <a16:creationId xmlns:a16="http://schemas.microsoft.com/office/drawing/2014/main" id="{00ACDFB0-BC9B-4A04-BD1C-A40020F97D1F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18</a:t>
                    </a:r>
                  </a:p>
                </p:txBody>
              </p:sp>
              <p:sp>
                <p:nvSpPr>
                  <p:cNvPr id="608" name="Day">
                    <a:extLst>
                      <a:ext uri="{FF2B5EF4-FFF2-40B4-BE49-F238E27FC236}">
                        <a16:creationId xmlns:a16="http://schemas.microsoft.com/office/drawing/2014/main" id="{0EEDB40A-C8E1-484B-87E8-32FD3049CD78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25</a:t>
                    </a:r>
                  </a:p>
                </p:txBody>
              </p:sp>
              <p:sp>
                <p:nvSpPr>
                  <p:cNvPr id="609" name="Day">
                    <a:extLst>
                      <a:ext uri="{FF2B5EF4-FFF2-40B4-BE49-F238E27FC236}">
                        <a16:creationId xmlns:a16="http://schemas.microsoft.com/office/drawing/2014/main" id="{2DCDFC33-687D-49D2-BC29-5DCC226B4601}"/>
                      </a:ext>
                    </a:extLst>
                  </p:cNvPr>
                  <p:cNvSpPr txBox="1"/>
                  <p:nvPr/>
                </p:nvSpPr>
                <p:spPr>
                  <a:xfrm>
                    <a:off x="2383417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5</a:t>
                    </a:r>
                  </a:p>
                </p:txBody>
              </p:sp>
              <p:sp>
                <p:nvSpPr>
                  <p:cNvPr id="610" name="Day">
                    <a:extLst>
                      <a:ext uri="{FF2B5EF4-FFF2-40B4-BE49-F238E27FC236}">
                        <a16:creationId xmlns:a16="http://schemas.microsoft.com/office/drawing/2014/main" id="{E4ADE4AA-A712-4E6B-BE9C-3074B545BFC4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12</a:t>
                    </a:r>
                  </a:p>
                </p:txBody>
              </p:sp>
              <p:sp>
                <p:nvSpPr>
                  <p:cNvPr id="611" name="Day">
                    <a:extLst>
                      <a:ext uri="{FF2B5EF4-FFF2-40B4-BE49-F238E27FC236}">
                        <a16:creationId xmlns:a16="http://schemas.microsoft.com/office/drawing/2014/main" id="{20806F47-847F-47EE-8193-3F16FA48925A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10</a:t>
                    </a:r>
                  </a:p>
                </p:txBody>
              </p:sp>
              <p:sp>
                <p:nvSpPr>
                  <p:cNvPr id="612" name="Day">
                    <a:extLst>
                      <a:ext uri="{FF2B5EF4-FFF2-40B4-BE49-F238E27FC236}">
                        <a16:creationId xmlns:a16="http://schemas.microsoft.com/office/drawing/2014/main" id="{B9358919-8F05-44BC-B911-CEC14A3C6B7C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26</a:t>
                    </a:r>
                  </a:p>
                </p:txBody>
              </p:sp>
              <p:sp>
                <p:nvSpPr>
                  <p:cNvPr id="613" name="Day">
                    <a:extLst>
                      <a:ext uri="{FF2B5EF4-FFF2-40B4-BE49-F238E27FC236}">
                        <a16:creationId xmlns:a16="http://schemas.microsoft.com/office/drawing/2014/main" id="{4B2F22B7-3741-4E68-82C2-FC3F366216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0748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6</a:t>
                    </a:r>
                  </a:p>
                </p:txBody>
              </p:sp>
              <p:sp>
                <p:nvSpPr>
                  <p:cNvPr id="614" name="Day">
                    <a:extLst>
                      <a:ext uri="{FF2B5EF4-FFF2-40B4-BE49-F238E27FC236}">
                        <a16:creationId xmlns:a16="http://schemas.microsoft.com/office/drawing/2014/main" id="{046FE549-F4C2-47BA-A8DF-6703BF45E502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13</a:t>
                    </a:r>
                  </a:p>
                </p:txBody>
              </p:sp>
              <p:sp>
                <p:nvSpPr>
                  <p:cNvPr id="615" name="Day">
                    <a:extLst>
                      <a:ext uri="{FF2B5EF4-FFF2-40B4-BE49-F238E27FC236}">
                        <a16:creationId xmlns:a16="http://schemas.microsoft.com/office/drawing/2014/main" id="{0EB5EDEC-736D-4050-93D0-05BA0BB78A1A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20</a:t>
                    </a:r>
                  </a:p>
                </p:txBody>
              </p:sp>
              <p:sp>
                <p:nvSpPr>
                  <p:cNvPr id="616" name="Day">
                    <a:extLst>
                      <a:ext uri="{FF2B5EF4-FFF2-40B4-BE49-F238E27FC236}">
                        <a16:creationId xmlns:a16="http://schemas.microsoft.com/office/drawing/2014/main" id="{00339441-25EA-452B-AF4E-E9B0E9EA76D6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27</a:t>
                    </a:r>
                  </a:p>
                </p:txBody>
              </p:sp>
              <p:sp>
                <p:nvSpPr>
                  <p:cNvPr id="617" name="Day">
                    <a:extLst>
                      <a:ext uri="{FF2B5EF4-FFF2-40B4-BE49-F238E27FC236}">
                        <a16:creationId xmlns:a16="http://schemas.microsoft.com/office/drawing/2014/main" id="{894354B1-5F37-4CC0-9B84-290495851E57}"/>
                      </a:ext>
                    </a:extLst>
                  </p:cNvPr>
                  <p:cNvSpPr txBox="1"/>
                  <p:nvPr/>
                </p:nvSpPr>
                <p:spPr>
                  <a:xfrm>
                    <a:off x="1056192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7</a:t>
                    </a:r>
                  </a:p>
                </p:txBody>
              </p:sp>
              <p:sp>
                <p:nvSpPr>
                  <p:cNvPr id="618" name="Day">
                    <a:extLst>
                      <a:ext uri="{FF2B5EF4-FFF2-40B4-BE49-F238E27FC236}">
                        <a16:creationId xmlns:a16="http://schemas.microsoft.com/office/drawing/2014/main" id="{D8B26C38-474A-4CF4-AEF1-D1FC1F2BE78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14</a:t>
                    </a:r>
                  </a:p>
                </p:txBody>
              </p:sp>
              <p:sp>
                <p:nvSpPr>
                  <p:cNvPr id="619" name="Day">
                    <a:extLst>
                      <a:ext uri="{FF2B5EF4-FFF2-40B4-BE49-F238E27FC236}">
                        <a16:creationId xmlns:a16="http://schemas.microsoft.com/office/drawing/2014/main" id="{17C3AC77-3547-47B7-B969-556DD1E1C007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21</a:t>
                    </a:r>
                  </a:p>
                </p:txBody>
              </p:sp>
              <p:sp>
                <p:nvSpPr>
                  <p:cNvPr id="620" name="Day">
                    <a:extLst>
                      <a:ext uri="{FF2B5EF4-FFF2-40B4-BE49-F238E27FC236}">
                        <a16:creationId xmlns:a16="http://schemas.microsoft.com/office/drawing/2014/main" id="{CE155D95-C021-4A0B-B1DC-02C945DACCD3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28</a:t>
                    </a:r>
                  </a:p>
                </p:txBody>
              </p:sp>
              <p:sp>
                <p:nvSpPr>
                  <p:cNvPr id="621" name="Day">
                    <a:extLst>
                      <a:ext uri="{FF2B5EF4-FFF2-40B4-BE49-F238E27FC236}">
                        <a16:creationId xmlns:a16="http://schemas.microsoft.com/office/drawing/2014/main" id="{650A3949-1A37-45DE-AE95-5AC3F2310AEE}"/>
                      </a:ext>
                    </a:extLst>
                  </p:cNvPr>
                  <p:cNvSpPr txBox="1"/>
                  <p:nvPr/>
                </p:nvSpPr>
                <p:spPr>
                  <a:xfrm>
                    <a:off x="1321638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</a:t>
                    </a:r>
                  </a:p>
                </p:txBody>
              </p:sp>
              <p:sp>
                <p:nvSpPr>
                  <p:cNvPr id="622" name="Day">
                    <a:extLst>
                      <a:ext uri="{FF2B5EF4-FFF2-40B4-BE49-F238E27FC236}">
                        <a16:creationId xmlns:a16="http://schemas.microsoft.com/office/drawing/2014/main" id="{55E6D4BA-605A-42DC-96F7-4E6F81A2F024}"/>
                      </a:ext>
                    </a:extLst>
                  </p:cNvPr>
                  <p:cNvSpPr txBox="1"/>
                  <p:nvPr/>
                </p:nvSpPr>
                <p:spPr>
                  <a:xfrm>
                    <a:off x="1321638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8</a:t>
                    </a:r>
                  </a:p>
                </p:txBody>
              </p:sp>
              <p:sp>
                <p:nvSpPr>
                  <p:cNvPr id="623" name="Day">
                    <a:extLst>
                      <a:ext uri="{FF2B5EF4-FFF2-40B4-BE49-F238E27FC236}">
                        <a16:creationId xmlns:a16="http://schemas.microsoft.com/office/drawing/2014/main" id="{880CA012-8BA1-4CD6-81DD-979210554482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15</a:t>
                    </a:r>
                  </a:p>
                </p:txBody>
              </p:sp>
              <p:sp>
                <p:nvSpPr>
                  <p:cNvPr id="624" name="Day">
                    <a:extLst>
                      <a:ext uri="{FF2B5EF4-FFF2-40B4-BE49-F238E27FC236}">
                        <a16:creationId xmlns:a16="http://schemas.microsoft.com/office/drawing/2014/main" id="{54E8A674-11CC-44CC-A95A-49A43AB5C29B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22</a:t>
                    </a:r>
                  </a:p>
                </p:txBody>
              </p:sp>
              <p:sp>
                <p:nvSpPr>
                  <p:cNvPr id="625" name="Day">
                    <a:extLst>
                      <a:ext uri="{FF2B5EF4-FFF2-40B4-BE49-F238E27FC236}">
                        <a16:creationId xmlns:a16="http://schemas.microsoft.com/office/drawing/2014/main" id="{BB13A109-34F5-4121-B6CE-2F3466EEC503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29</a:t>
                    </a:r>
                  </a:p>
                </p:txBody>
              </p:sp>
              <p:sp>
                <p:nvSpPr>
                  <p:cNvPr id="626" name="Day">
                    <a:extLst>
                      <a:ext uri="{FF2B5EF4-FFF2-40B4-BE49-F238E27FC236}">
                        <a16:creationId xmlns:a16="http://schemas.microsoft.com/office/drawing/2014/main" id="{A275D58A-42E5-44AF-B360-28A8ECD21761}"/>
                      </a:ext>
                    </a:extLst>
                  </p:cNvPr>
                  <p:cNvSpPr txBox="1"/>
                  <p:nvPr/>
                </p:nvSpPr>
                <p:spPr>
                  <a:xfrm>
                    <a:off x="1587084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</a:t>
                    </a:r>
                  </a:p>
                </p:txBody>
              </p:sp>
              <p:sp>
                <p:nvSpPr>
                  <p:cNvPr id="627" name="Day">
                    <a:extLst>
                      <a:ext uri="{FF2B5EF4-FFF2-40B4-BE49-F238E27FC236}">
                        <a16:creationId xmlns:a16="http://schemas.microsoft.com/office/drawing/2014/main" id="{A7C30170-B8BB-4E3B-8333-01BC3C30ECFF}"/>
                      </a:ext>
                    </a:extLst>
                  </p:cNvPr>
                  <p:cNvSpPr txBox="1"/>
                  <p:nvPr/>
                </p:nvSpPr>
                <p:spPr>
                  <a:xfrm>
                    <a:off x="1587084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9</a:t>
                    </a:r>
                  </a:p>
                </p:txBody>
              </p:sp>
              <p:sp>
                <p:nvSpPr>
                  <p:cNvPr id="628" name="Day">
                    <a:extLst>
                      <a:ext uri="{FF2B5EF4-FFF2-40B4-BE49-F238E27FC236}">
                        <a16:creationId xmlns:a16="http://schemas.microsoft.com/office/drawing/2014/main" id="{F91566EC-11F7-4F88-BD87-3625956317CD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16</a:t>
                    </a:r>
                  </a:p>
                </p:txBody>
              </p:sp>
              <p:sp>
                <p:nvSpPr>
                  <p:cNvPr id="629" name="Day">
                    <a:extLst>
                      <a:ext uri="{FF2B5EF4-FFF2-40B4-BE49-F238E27FC236}">
                        <a16:creationId xmlns:a16="http://schemas.microsoft.com/office/drawing/2014/main" id="{0237001E-AFDF-4FEC-9AF5-55A0B785CFAE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23</a:t>
                    </a:r>
                  </a:p>
                </p:txBody>
              </p:sp>
              <p:sp>
                <p:nvSpPr>
                  <p:cNvPr id="630" name="Day">
                    <a:extLst>
                      <a:ext uri="{FF2B5EF4-FFF2-40B4-BE49-F238E27FC236}">
                        <a16:creationId xmlns:a16="http://schemas.microsoft.com/office/drawing/2014/main" id="{AF83F18B-8C92-4CE2-9561-7B35A64F3D9B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30</a:t>
                    </a:r>
                  </a:p>
                </p:txBody>
              </p:sp>
              <p:sp>
                <p:nvSpPr>
                  <p:cNvPr id="631" name="Day">
                    <a:extLst>
                      <a:ext uri="{FF2B5EF4-FFF2-40B4-BE49-F238E27FC236}">
                        <a16:creationId xmlns:a16="http://schemas.microsoft.com/office/drawing/2014/main" id="{7EDEFD34-7253-4B17-8BB9-2082D434C000}"/>
                      </a:ext>
                    </a:extLst>
                  </p:cNvPr>
                  <p:cNvSpPr txBox="1"/>
                  <p:nvPr/>
                </p:nvSpPr>
                <p:spPr>
                  <a:xfrm>
                    <a:off x="1852528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</a:t>
                    </a:r>
                  </a:p>
                </p:txBody>
              </p:sp>
              <p:sp>
                <p:nvSpPr>
                  <p:cNvPr id="632" name="Day">
                    <a:extLst>
                      <a:ext uri="{FF2B5EF4-FFF2-40B4-BE49-F238E27FC236}">
                        <a16:creationId xmlns:a16="http://schemas.microsoft.com/office/drawing/2014/main" id="{162103CE-1E65-4D65-A663-D0D5747454E8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10</a:t>
                    </a:r>
                  </a:p>
                </p:txBody>
              </p:sp>
              <p:sp>
                <p:nvSpPr>
                  <p:cNvPr id="633" name="Day">
                    <a:extLst>
                      <a:ext uri="{FF2B5EF4-FFF2-40B4-BE49-F238E27FC236}">
                        <a16:creationId xmlns:a16="http://schemas.microsoft.com/office/drawing/2014/main" id="{8985CD19-DEF5-4333-A4A0-60F604F009E6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17</a:t>
                    </a:r>
                  </a:p>
                </p:txBody>
              </p:sp>
              <p:sp>
                <p:nvSpPr>
                  <p:cNvPr id="634" name="Day">
                    <a:extLst>
                      <a:ext uri="{FF2B5EF4-FFF2-40B4-BE49-F238E27FC236}">
                        <a16:creationId xmlns:a16="http://schemas.microsoft.com/office/drawing/2014/main" id="{A5374D14-E867-4ABA-8747-787AFB7FE255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24</a:t>
                    </a:r>
                  </a:p>
                </p:txBody>
              </p:sp>
              <p:sp>
                <p:nvSpPr>
                  <p:cNvPr id="635" name="Day">
                    <a:extLst>
                      <a:ext uri="{FF2B5EF4-FFF2-40B4-BE49-F238E27FC236}">
                        <a16:creationId xmlns:a16="http://schemas.microsoft.com/office/drawing/2014/main" id="{EF2E589B-7ED0-4964-9335-5694C97F158F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31</a:t>
                    </a:r>
                  </a:p>
                </p:txBody>
              </p:sp>
            </p:grpSp>
            <p:grpSp>
              <p:nvGrpSpPr>
                <p:cNvPr id="596" name="Weekdays">
                  <a:extLst>
                    <a:ext uri="{FF2B5EF4-FFF2-40B4-BE49-F238E27FC236}">
                      <a16:creationId xmlns:a16="http://schemas.microsoft.com/office/drawing/2014/main" id="{FF67A114-EBE7-48E2-87DE-87FDFA0EE14D}"/>
                    </a:ext>
                  </a:extLst>
                </p:cNvPr>
                <p:cNvGrpSpPr/>
                <p:nvPr/>
              </p:nvGrpSpPr>
              <p:grpSpPr>
                <a:xfrm>
                  <a:off x="725531" y="2377282"/>
                  <a:ext cx="1768881" cy="174403"/>
                  <a:chOff x="733791" y="2380599"/>
                  <a:chExt cx="1768881" cy="174403"/>
                </a:xfrm>
              </p:grpSpPr>
              <p:sp>
                <p:nvSpPr>
                  <p:cNvPr id="598" name="Monday">
                    <a:extLst>
                      <a:ext uri="{FF2B5EF4-FFF2-40B4-BE49-F238E27FC236}">
                        <a16:creationId xmlns:a16="http://schemas.microsoft.com/office/drawing/2014/main" id="{6A1B181E-AFDC-4736-AEA8-C5E77AE40C05}"/>
                      </a:ext>
                    </a:extLst>
                  </p:cNvPr>
                  <p:cNvSpPr txBox="1"/>
                  <p:nvPr/>
                </p:nvSpPr>
                <p:spPr>
                  <a:xfrm>
                    <a:off x="733791" y="2380599"/>
                    <a:ext cx="18985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Mo</a:t>
                    </a:r>
                  </a:p>
                </p:txBody>
              </p:sp>
              <p:sp>
                <p:nvSpPr>
                  <p:cNvPr id="599" name="Tuesday">
                    <a:extLst>
                      <a:ext uri="{FF2B5EF4-FFF2-40B4-BE49-F238E27FC236}">
                        <a16:creationId xmlns:a16="http://schemas.microsoft.com/office/drawing/2014/main" id="{F6E032E7-1913-40EB-933B-044B679190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14423" y="2380599"/>
                    <a:ext cx="159481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Tu</a:t>
                    </a:r>
                  </a:p>
                </p:txBody>
              </p:sp>
              <p:sp>
                <p:nvSpPr>
                  <p:cNvPr id="600" name="Wednesday">
                    <a:extLst>
                      <a:ext uri="{FF2B5EF4-FFF2-40B4-BE49-F238E27FC236}">
                        <a16:creationId xmlns:a16="http://schemas.microsoft.com/office/drawing/2014/main" id="{6824C9E2-21DA-4918-A43D-6E32486284AF}"/>
                      </a:ext>
                    </a:extLst>
                  </p:cNvPr>
                  <p:cNvSpPr txBox="1"/>
                  <p:nvPr/>
                </p:nvSpPr>
                <p:spPr>
                  <a:xfrm>
                    <a:off x="1252866" y="2380599"/>
                    <a:ext cx="20504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We</a:t>
                    </a:r>
                  </a:p>
                </p:txBody>
              </p:sp>
              <p:sp>
                <p:nvSpPr>
                  <p:cNvPr id="601" name="Thursday">
                    <a:extLst>
                      <a:ext uri="{FF2B5EF4-FFF2-40B4-BE49-F238E27FC236}">
                        <a16:creationId xmlns:a16="http://schemas.microsoft.com/office/drawing/2014/main" id="{C0C4FD44-7975-4FF8-B46C-174A29F2E6AD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979" y="2380599"/>
                    <a:ext cx="159481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Th</a:t>
                    </a:r>
                  </a:p>
                </p:txBody>
              </p:sp>
              <p:sp>
                <p:nvSpPr>
                  <p:cNvPr id="602" name="Friday">
                    <a:extLst>
                      <a:ext uri="{FF2B5EF4-FFF2-40B4-BE49-F238E27FC236}">
                        <a16:creationId xmlns:a16="http://schemas.microsoft.com/office/drawing/2014/main" id="{D33106CC-E33D-4913-8E18-693C50B29A9D}"/>
                      </a:ext>
                    </a:extLst>
                  </p:cNvPr>
                  <p:cNvSpPr txBox="1"/>
                  <p:nvPr/>
                </p:nvSpPr>
                <p:spPr>
                  <a:xfrm>
                    <a:off x="1826394" y="2380599"/>
                    <a:ext cx="12910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Fr</a:t>
                    </a:r>
                  </a:p>
                </p:txBody>
              </p:sp>
              <p:sp>
                <p:nvSpPr>
                  <p:cNvPr id="603" name="Saturday">
                    <a:extLst>
                      <a:ext uri="{FF2B5EF4-FFF2-40B4-BE49-F238E27FC236}">
                        <a16:creationId xmlns:a16="http://schemas.microsoft.com/office/drawing/2014/main" id="{B45ACEC5-D123-4E49-A7FE-E1F6F65C1257}"/>
                      </a:ext>
                    </a:extLst>
                  </p:cNvPr>
                  <p:cNvSpPr txBox="1"/>
                  <p:nvPr/>
                </p:nvSpPr>
                <p:spPr>
                  <a:xfrm>
                    <a:off x="2068631" y="2380599"/>
                    <a:ext cx="167075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Sa</a:t>
                    </a:r>
                  </a:p>
                </p:txBody>
              </p:sp>
              <p:sp>
                <p:nvSpPr>
                  <p:cNvPr id="604" name="Sunday">
                    <a:extLst>
                      <a:ext uri="{FF2B5EF4-FFF2-40B4-BE49-F238E27FC236}">
                        <a16:creationId xmlns:a16="http://schemas.microsoft.com/office/drawing/2014/main" id="{45DA47BE-5C08-426B-B129-C243E170B452}"/>
                      </a:ext>
                    </a:extLst>
                  </p:cNvPr>
                  <p:cNvSpPr txBox="1"/>
                  <p:nvPr/>
                </p:nvSpPr>
                <p:spPr>
                  <a:xfrm>
                    <a:off x="2335597" y="2380599"/>
                    <a:ext cx="167075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Su</a:t>
                    </a:r>
                  </a:p>
                </p:txBody>
              </p:sp>
            </p:grpSp>
            <p:sp>
              <p:nvSpPr>
                <p:cNvPr id="597" name="Arrow Left">
                  <a:extLst>
                    <a:ext uri="{FF2B5EF4-FFF2-40B4-BE49-F238E27FC236}">
                      <a16:creationId xmlns:a16="http://schemas.microsoft.com/office/drawing/2014/main" id="{257B28EE-1CC8-4AFE-A1A3-D5EF45E78CF3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 rot="5400000" flipH="1">
                  <a:off x="745888" y="2174508"/>
                  <a:ext cx="64008" cy="36177"/>
                </a:xfrm>
                <a:custGeom>
                  <a:avLst/>
                  <a:gdLst>
                    <a:gd name="T0" fmla="*/ 0 w 197"/>
                    <a:gd name="T1" fmla="*/ 0 h 115"/>
                    <a:gd name="T2" fmla="*/ 99 w 197"/>
                    <a:gd name="T3" fmla="*/ 115 h 115"/>
                    <a:gd name="T4" fmla="*/ 197 w 197"/>
                    <a:gd name="T5" fmla="*/ 0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97" h="115">
                      <a:moveTo>
                        <a:pt x="0" y="0"/>
                      </a:moveTo>
                      <a:lnTo>
                        <a:pt x="99" y="115"/>
                      </a:lnTo>
                      <a:lnTo>
                        <a:pt x="197" y="0"/>
                      </a:lnTo>
                    </a:path>
                  </a:pathLst>
                </a:custGeom>
                <a:noFill/>
                <a:ln w="6350" cap="sq">
                  <a:solidFill>
                    <a:srgbClr val="80808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solidFill>
                      <a:srgbClr val="5F5F5F"/>
                    </a:solidFill>
                    <a:latin typeface="+mn-ea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498" name="Date Picker">
                <a:extLst>
                  <a:ext uri="{FF2B5EF4-FFF2-40B4-BE49-F238E27FC236}">
                    <a16:creationId xmlns:a16="http://schemas.microsoft.com/office/drawing/2014/main" id="{F6B5AAAA-43DD-430C-BC54-4DC35E26F294}"/>
                  </a:ext>
                </a:extLst>
              </p:cNvPr>
              <p:cNvGrpSpPr/>
              <p:nvPr/>
            </p:nvGrpSpPr>
            <p:grpSpPr>
              <a:xfrm>
                <a:off x="10215499" y="3272390"/>
                <a:ext cx="1493493" cy="1182293"/>
                <a:chOff x="725531" y="2089679"/>
                <a:chExt cx="1768881" cy="1488789"/>
              </a:xfrm>
            </p:grpSpPr>
            <p:sp>
              <p:nvSpPr>
                <p:cNvPr id="507" name="Month">
                  <a:extLst>
                    <a:ext uri="{FF2B5EF4-FFF2-40B4-BE49-F238E27FC236}">
                      <a16:creationId xmlns:a16="http://schemas.microsoft.com/office/drawing/2014/main" id="{5FE928BF-D4AC-4987-BBC5-1BAFF89B2264}"/>
                    </a:ext>
                  </a:extLst>
                </p:cNvPr>
                <p:cNvSpPr txBox="1"/>
                <p:nvPr/>
              </p:nvSpPr>
              <p:spPr>
                <a:xfrm>
                  <a:off x="1269747" y="2089679"/>
                  <a:ext cx="668606" cy="267419"/>
                </a:xfrm>
                <a:prstGeom prst="rect">
                  <a:avLst/>
                </a:prstGeom>
                <a:noFill/>
              </p:spPr>
              <p:txBody>
                <a:bodyPr wrap="none" lIns="73152" tIns="36576" rIns="73152" bIns="36576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sz="900" dirty="0">
                      <a:solidFill>
                        <a:srgbClr val="5F5F5F"/>
                      </a:solidFill>
                      <a:latin typeface="+mn-ea"/>
                      <a:cs typeface="Segoe UI" panose="020B0502040204020203" pitchFamily="34" charset="0"/>
                    </a:rPr>
                    <a:t>2021.08</a:t>
                  </a:r>
                </a:p>
              </p:txBody>
            </p:sp>
            <p:grpSp>
              <p:nvGrpSpPr>
                <p:cNvPr id="508" name="Days">
                  <a:extLst>
                    <a:ext uri="{FF2B5EF4-FFF2-40B4-BE49-F238E27FC236}">
                      <a16:creationId xmlns:a16="http://schemas.microsoft.com/office/drawing/2014/main" id="{23C7C0D1-518B-48E8-957A-7319CBF2AC7B}"/>
                    </a:ext>
                  </a:extLst>
                </p:cNvPr>
                <p:cNvGrpSpPr/>
                <p:nvPr/>
              </p:nvGrpSpPr>
              <p:grpSpPr>
                <a:xfrm>
                  <a:off x="731768" y="2575447"/>
                  <a:ext cx="1744556" cy="1003021"/>
                  <a:chOff x="752776" y="2578764"/>
                  <a:chExt cx="1744556" cy="1003021"/>
                </a:xfrm>
              </p:grpSpPr>
              <p:sp>
                <p:nvSpPr>
                  <p:cNvPr id="560" name="Day">
                    <a:extLst>
                      <a:ext uri="{FF2B5EF4-FFF2-40B4-BE49-F238E27FC236}">
                        <a16:creationId xmlns:a16="http://schemas.microsoft.com/office/drawing/2014/main" id="{86744E92-30E0-4990-9C10-F1468B1E2628}"/>
                      </a:ext>
                    </a:extLst>
                  </p:cNvPr>
                  <p:cNvSpPr txBox="1"/>
                  <p:nvPr/>
                </p:nvSpPr>
                <p:spPr>
                  <a:xfrm>
                    <a:off x="2117972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4</a:t>
                    </a:r>
                  </a:p>
                </p:txBody>
              </p:sp>
              <p:sp>
                <p:nvSpPr>
                  <p:cNvPr id="561" name="Day">
                    <a:extLst>
                      <a:ext uri="{FF2B5EF4-FFF2-40B4-BE49-F238E27FC236}">
                        <a16:creationId xmlns:a16="http://schemas.microsoft.com/office/drawing/2014/main" id="{BD8B9E0E-5094-4C72-A9F3-1B3774CCAA6C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11</a:t>
                    </a:r>
                  </a:p>
                </p:txBody>
              </p:sp>
              <p:sp>
                <p:nvSpPr>
                  <p:cNvPr id="562" name="Day">
                    <a:extLst>
                      <a:ext uri="{FF2B5EF4-FFF2-40B4-BE49-F238E27FC236}">
                        <a16:creationId xmlns:a16="http://schemas.microsoft.com/office/drawing/2014/main" id="{DCC7ECDD-A49B-4B80-8BF4-A290AAAFA3EE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18</a:t>
                    </a:r>
                  </a:p>
                </p:txBody>
              </p:sp>
              <p:sp>
                <p:nvSpPr>
                  <p:cNvPr id="563" name="Day">
                    <a:extLst>
                      <a:ext uri="{FF2B5EF4-FFF2-40B4-BE49-F238E27FC236}">
                        <a16:creationId xmlns:a16="http://schemas.microsoft.com/office/drawing/2014/main" id="{168E5AFE-B031-4E0C-9492-3734D8F4F534}"/>
                      </a:ext>
                    </a:extLst>
                  </p:cNvPr>
                  <p:cNvSpPr txBox="1"/>
                  <p:nvPr/>
                </p:nvSpPr>
                <p:spPr>
                  <a:xfrm>
                    <a:off x="2080002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25</a:t>
                    </a:r>
                  </a:p>
                </p:txBody>
              </p:sp>
              <p:sp>
                <p:nvSpPr>
                  <p:cNvPr id="564" name="Day">
                    <a:extLst>
                      <a:ext uri="{FF2B5EF4-FFF2-40B4-BE49-F238E27FC236}">
                        <a16:creationId xmlns:a16="http://schemas.microsoft.com/office/drawing/2014/main" id="{342DA6F0-C2D7-4EC6-9B8B-E7EF53076BFA}"/>
                      </a:ext>
                    </a:extLst>
                  </p:cNvPr>
                  <p:cNvSpPr txBox="1"/>
                  <p:nvPr/>
                </p:nvSpPr>
                <p:spPr>
                  <a:xfrm>
                    <a:off x="2383417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5</a:t>
                    </a:r>
                  </a:p>
                </p:txBody>
              </p:sp>
              <p:sp>
                <p:nvSpPr>
                  <p:cNvPr id="565" name="Day">
                    <a:extLst>
                      <a:ext uri="{FF2B5EF4-FFF2-40B4-BE49-F238E27FC236}">
                        <a16:creationId xmlns:a16="http://schemas.microsoft.com/office/drawing/2014/main" id="{AAB8A7F0-4F3A-455E-AE5F-E129414368BC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12</a:t>
                    </a:r>
                  </a:p>
                </p:txBody>
              </p:sp>
              <p:sp>
                <p:nvSpPr>
                  <p:cNvPr id="569" name="Day">
                    <a:extLst>
                      <a:ext uri="{FF2B5EF4-FFF2-40B4-BE49-F238E27FC236}">
                        <a16:creationId xmlns:a16="http://schemas.microsoft.com/office/drawing/2014/main" id="{7539CD76-B749-4166-854E-272FC2909D46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10</a:t>
                    </a:r>
                  </a:p>
                </p:txBody>
              </p:sp>
              <p:sp>
                <p:nvSpPr>
                  <p:cNvPr id="570" name="Day">
                    <a:extLst>
                      <a:ext uri="{FF2B5EF4-FFF2-40B4-BE49-F238E27FC236}">
                        <a16:creationId xmlns:a16="http://schemas.microsoft.com/office/drawing/2014/main" id="{6AE2DC46-89E9-4D20-9FB3-F5B8C829883C}"/>
                      </a:ext>
                    </a:extLst>
                  </p:cNvPr>
                  <p:cNvSpPr txBox="1"/>
                  <p:nvPr/>
                </p:nvSpPr>
                <p:spPr>
                  <a:xfrm>
                    <a:off x="2345444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26</a:t>
                    </a:r>
                  </a:p>
                </p:txBody>
              </p:sp>
              <p:sp>
                <p:nvSpPr>
                  <p:cNvPr id="571" name="Day">
                    <a:extLst>
                      <a:ext uri="{FF2B5EF4-FFF2-40B4-BE49-F238E27FC236}">
                        <a16:creationId xmlns:a16="http://schemas.microsoft.com/office/drawing/2014/main" id="{178D7E16-28DE-4B6B-BBE9-FC5F938208D8}"/>
                      </a:ext>
                    </a:extLst>
                  </p:cNvPr>
                  <p:cNvSpPr txBox="1"/>
                  <p:nvPr/>
                </p:nvSpPr>
                <p:spPr>
                  <a:xfrm>
                    <a:off x="790748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6</a:t>
                    </a:r>
                  </a:p>
                </p:txBody>
              </p:sp>
              <p:sp>
                <p:nvSpPr>
                  <p:cNvPr id="572" name="Day">
                    <a:extLst>
                      <a:ext uri="{FF2B5EF4-FFF2-40B4-BE49-F238E27FC236}">
                        <a16:creationId xmlns:a16="http://schemas.microsoft.com/office/drawing/2014/main" id="{0EA4D8D3-80D8-47F9-80F0-12729C2363F6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13</a:t>
                    </a:r>
                  </a:p>
                </p:txBody>
              </p:sp>
              <p:sp>
                <p:nvSpPr>
                  <p:cNvPr id="573" name="Day">
                    <a:extLst>
                      <a:ext uri="{FF2B5EF4-FFF2-40B4-BE49-F238E27FC236}">
                        <a16:creationId xmlns:a16="http://schemas.microsoft.com/office/drawing/2014/main" id="{B3CAA3C9-A0BC-4469-9AC6-7375A81FB75B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20</a:t>
                    </a:r>
                  </a:p>
                </p:txBody>
              </p:sp>
              <p:sp>
                <p:nvSpPr>
                  <p:cNvPr id="574" name="Day">
                    <a:extLst>
                      <a:ext uri="{FF2B5EF4-FFF2-40B4-BE49-F238E27FC236}">
                        <a16:creationId xmlns:a16="http://schemas.microsoft.com/office/drawing/2014/main" id="{0AF88729-B2C8-4E94-A457-0F8B1ABEB2B0}"/>
                      </a:ext>
                    </a:extLst>
                  </p:cNvPr>
                  <p:cNvSpPr txBox="1"/>
                  <p:nvPr/>
                </p:nvSpPr>
                <p:spPr>
                  <a:xfrm>
                    <a:off x="752776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27</a:t>
                    </a:r>
                  </a:p>
                </p:txBody>
              </p:sp>
              <p:sp>
                <p:nvSpPr>
                  <p:cNvPr id="575" name="Day">
                    <a:extLst>
                      <a:ext uri="{FF2B5EF4-FFF2-40B4-BE49-F238E27FC236}">
                        <a16:creationId xmlns:a16="http://schemas.microsoft.com/office/drawing/2014/main" id="{A9385587-8F6D-4F48-9F25-19722915F7CC}"/>
                      </a:ext>
                    </a:extLst>
                  </p:cNvPr>
                  <p:cNvSpPr txBox="1"/>
                  <p:nvPr/>
                </p:nvSpPr>
                <p:spPr>
                  <a:xfrm>
                    <a:off x="1056192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7</a:t>
                    </a:r>
                  </a:p>
                </p:txBody>
              </p:sp>
              <p:sp>
                <p:nvSpPr>
                  <p:cNvPr id="576" name="Day">
                    <a:extLst>
                      <a:ext uri="{FF2B5EF4-FFF2-40B4-BE49-F238E27FC236}">
                        <a16:creationId xmlns:a16="http://schemas.microsoft.com/office/drawing/2014/main" id="{0212E7DB-D8C1-4562-A087-862DAD3E2C93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14</a:t>
                    </a:r>
                  </a:p>
                </p:txBody>
              </p:sp>
              <p:sp>
                <p:nvSpPr>
                  <p:cNvPr id="577" name="Day">
                    <a:extLst>
                      <a:ext uri="{FF2B5EF4-FFF2-40B4-BE49-F238E27FC236}">
                        <a16:creationId xmlns:a16="http://schemas.microsoft.com/office/drawing/2014/main" id="{40375C67-F436-4F51-A500-DDE837586A38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21</a:t>
                    </a:r>
                  </a:p>
                </p:txBody>
              </p:sp>
              <p:sp>
                <p:nvSpPr>
                  <p:cNvPr id="578" name="Day">
                    <a:extLst>
                      <a:ext uri="{FF2B5EF4-FFF2-40B4-BE49-F238E27FC236}">
                        <a16:creationId xmlns:a16="http://schemas.microsoft.com/office/drawing/2014/main" id="{8C070EF4-8D26-4881-A0B5-25E7BC8E0854}"/>
                      </a:ext>
                    </a:extLst>
                  </p:cNvPr>
                  <p:cNvSpPr txBox="1"/>
                  <p:nvPr/>
                </p:nvSpPr>
                <p:spPr>
                  <a:xfrm>
                    <a:off x="1018222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28</a:t>
                    </a:r>
                  </a:p>
                </p:txBody>
              </p:sp>
              <p:sp>
                <p:nvSpPr>
                  <p:cNvPr id="579" name="Day">
                    <a:extLst>
                      <a:ext uri="{FF2B5EF4-FFF2-40B4-BE49-F238E27FC236}">
                        <a16:creationId xmlns:a16="http://schemas.microsoft.com/office/drawing/2014/main" id="{575EE8D9-CE82-45BD-BEA0-2CE1D6AF74B0}"/>
                      </a:ext>
                    </a:extLst>
                  </p:cNvPr>
                  <p:cNvSpPr txBox="1"/>
                  <p:nvPr/>
                </p:nvSpPr>
                <p:spPr>
                  <a:xfrm>
                    <a:off x="1321638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</a:t>
                    </a:r>
                  </a:p>
                </p:txBody>
              </p:sp>
              <p:sp>
                <p:nvSpPr>
                  <p:cNvPr id="580" name="Day">
                    <a:extLst>
                      <a:ext uri="{FF2B5EF4-FFF2-40B4-BE49-F238E27FC236}">
                        <a16:creationId xmlns:a16="http://schemas.microsoft.com/office/drawing/2014/main" id="{67A76859-97F3-4448-A128-A6E69F3824F9}"/>
                      </a:ext>
                    </a:extLst>
                  </p:cNvPr>
                  <p:cNvSpPr txBox="1"/>
                  <p:nvPr/>
                </p:nvSpPr>
                <p:spPr>
                  <a:xfrm>
                    <a:off x="1321638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8</a:t>
                    </a:r>
                  </a:p>
                </p:txBody>
              </p:sp>
              <p:sp>
                <p:nvSpPr>
                  <p:cNvPr id="581" name="Day">
                    <a:extLst>
                      <a:ext uri="{FF2B5EF4-FFF2-40B4-BE49-F238E27FC236}">
                        <a16:creationId xmlns:a16="http://schemas.microsoft.com/office/drawing/2014/main" id="{59BE23F6-5138-4BD7-929B-42EE247AFEC4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15</a:t>
                    </a:r>
                  </a:p>
                </p:txBody>
              </p:sp>
              <p:sp>
                <p:nvSpPr>
                  <p:cNvPr id="582" name="Day">
                    <a:extLst>
                      <a:ext uri="{FF2B5EF4-FFF2-40B4-BE49-F238E27FC236}">
                        <a16:creationId xmlns:a16="http://schemas.microsoft.com/office/drawing/2014/main" id="{EBB90B64-1975-4A0E-94AA-AF9A4141C2EA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22</a:t>
                    </a:r>
                  </a:p>
                </p:txBody>
              </p:sp>
              <p:sp>
                <p:nvSpPr>
                  <p:cNvPr id="583" name="Day">
                    <a:extLst>
                      <a:ext uri="{FF2B5EF4-FFF2-40B4-BE49-F238E27FC236}">
                        <a16:creationId xmlns:a16="http://schemas.microsoft.com/office/drawing/2014/main" id="{F152AC41-A41C-4F0E-BF9F-2AE4AEEC2970}"/>
                      </a:ext>
                    </a:extLst>
                  </p:cNvPr>
                  <p:cNvSpPr txBox="1"/>
                  <p:nvPr/>
                </p:nvSpPr>
                <p:spPr>
                  <a:xfrm>
                    <a:off x="1283667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29</a:t>
                    </a:r>
                  </a:p>
                </p:txBody>
              </p:sp>
              <p:sp>
                <p:nvSpPr>
                  <p:cNvPr id="584" name="Day">
                    <a:extLst>
                      <a:ext uri="{FF2B5EF4-FFF2-40B4-BE49-F238E27FC236}">
                        <a16:creationId xmlns:a16="http://schemas.microsoft.com/office/drawing/2014/main" id="{9E573DFE-302D-4FD4-99A9-80F55DF827B4}"/>
                      </a:ext>
                    </a:extLst>
                  </p:cNvPr>
                  <p:cNvSpPr txBox="1"/>
                  <p:nvPr/>
                </p:nvSpPr>
                <p:spPr>
                  <a:xfrm>
                    <a:off x="1587084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</a:t>
                    </a:r>
                  </a:p>
                </p:txBody>
              </p:sp>
              <p:sp>
                <p:nvSpPr>
                  <p:cNvPr id="585" name="Day">
                    <a:extLst>
                      <a:ext uri="{FF2B5EF4-FFF2-40B4-BE49-F238E27FC236}">
                        <a16:creationId xmlns:a16="http://schemas.microsoft.com/office/drawing/2014/main" id="{16A29C82-359A-4D10-A732-BB35288D1A0F}"/>
                      </a:ext>
                    </a:extLst>
                  </p:cNvPr>
                  <p:cNvSpPr txBox="1"/>
                  <p:nvPr/>
                </p:nvSpPr>
                <p:spPr>
                  <a:xfrm>
                    <a:off x="1587084" y="2785919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9</a:t>
                    </a:r>
                  </a:p>
                </p:txBody>
              </p:sp>
              <p:sp>
                <p:nvSpPr>
                  <p:cNvPr id="586" name="Day">
                    <a:extLst>
                      <a:ext uri="{FF2B5EF4-FFF2-40B4-BE49-F238E27FC236}">
                        <a16:creationId xmlns:a16="http://schemas.microsoft.com/office/drawing/2014/main" id="{04B23067-D2AC-4FB6-BEA3-257A8E573DC3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16</a:t>
                    </a:r>
                  </a:p>
                </p:txBody>
              </p:sp>
              <p:sp>
                <p:nvSpPr>
                  <p:cNvPr id="587" name="Day">
                    <a:extLst>
                      <a:ext uri="{FF2B5EF4-FFF2-40B4-BE49-F238E27FC236}">
                        <a16:creationId xmlns:a16="http://schemas.microsoft.com/office/drawing/2014/main" id="{FC5FDDBB-FF5A-4BCF-B068-3B92D4D7FE20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23</a:t>
                    </a:r>
                  </a:p>
                </p:txBody>
              </p:sp>
              <p:sp>
                <p:nvSpPr>
                  <p:cNvPr id="588" name="Day">
                    <a:extLst>
                      <a:ext uri="{FF2B5EF4-FFF2-40B4-BE49-F238E27FC236}">
                        <a16:creationId xmlns:a16="http://schemas.microsoft.com/office/drawing/2014/main" id="{5EBB259B-017C-45CC-AE03-7E087F0BDF5E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111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30</a:t>
                    </a:r>
                  </a:p>
                </p:txBody>
              </p:sp>
              <p:sp>
                <p:nvSpPr>
                  <p:cNvPr id="589" name="Day">
                    <a:extLst>
                      <a:ext uri="{FF2B5EF4-FFF2-40B4-BE49-F238E27FC236}">
                        <a16:creationId xmlns:a16="http://schemas.microsoft.com/office/drawing/2014/main" id="{34782AB7-8738-4C70-8376-09A52074AEC7}"/>
                      </a:ext>
                    </a:extLst>
                  </p:cNvPr>
                  <p:cNvSpPr txBox="1"/>
                  <p:nvPr/>
                </p:nvSpPr>
                <p:spPr>
                  <a:xfrm>
                    <a:off x="1852528" y="2578764"/>
                    <a:ext cx="7594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</a:t>
                    </a:r>
                  </a:p>
                </p:txBody>
              </p:sp>
              <p:sp>
                <p:nvSpPr>
                  <p:cNvPr id="590" name="Day">
                    <a:extLst>
                      <a:ext uri="{FF2B5EF4-FFF2-40B4-BE49-F238E27FC236}">
                        <a16:creationId xmlns:a16="http://schemas.microsoft.com/office/drawing/2014/main" id="{FDB42619-B55E-4058-9D0F-04DF8E877BF3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2785919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10</a:t>
                    </a:r>
                  </a:p>
                </p:txBody>
              </p:sp>
              <p:sp>
                <p:nvSpPr>
                  <p:cNvPr id="591" name="Day">
                    <a:extLst>
                      <a:ext uri="{FF2B5EF4-FFF2-40B4-BE49-F238E27FC236}">
                        <a16:creationId xmlns:a16="http://schemas.microsoft.com/office/drawing/2014/main" id="{FCFEC3E1-3175-4C06-9765-8269BC31B226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2993074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17</a:t>
                    </a:r>
                  </a:p>
                </p:txBody>
              </p:sp>
              <p:sp>
                <p:nvSpPr>
                  <p:cNvPr id="592" name="Day">
                    <a:extLst>
                      <a:ext uri="{FF2B5EF4-FFF2-40B4-BE49-F238E27FC236}">
                        <a16:creationId xmlns:a16="http://schemas.microsoft.com/office/drawing/2014/main" id="{C92DF1DF-4835-4E65-BCA2-FADC233313E4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3200230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24</a:t>
                    </a:r>
                  </a:p>
                </p:txBody>
              </p:sp>
              <p:sp>
                <p:nvSpPr>
                  <p:cNvPr id="593" name="Day">
                    <a:extLst>
                      <a:ext uri="{FF2B5EF4-FFF2-40B4-BE49-F238E27FC236}">
                        <a16:creationId xmlns:a16="http://schemas.microsoft.com/office/drawing/2014/main" id="{88F6FFED-29E3-4D7F-89DC-D1EC37654E05}"/>
                      </a:ext>
                    </a:extLst>
                  </p:cNvPr>
                  <p:cNvSpPr txBox="1"/>
                  <p:nvPr/>
                </p:nvSpPr>
                <p:spPr>
                  <a:xfrm>
                    <a:off x="1814556" y="3407382"/>
                    <a:ext cx="15188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31</a:t>
                    </a:r>
                  </a:p>
                </p:txBody>
              </p:sp>
            </p:grpSp>
            <p:grpSp>
              <p:nvGrpSpPr>
                <p:cNvPr id="551" name="Weekdays">
                  <a:extLst>
                    <a:ext uri="{FF2B5EF4-FFF2-40B4-BE49-F238E27FC236}">
                      <a16:creationId xmlns:a16="http://schemas.microsoft.com/office/drawing/2014/main" id="{D2B8470E-D5B6-4151-A1D0-AA3255449945}"/>
                    </a:ext>
                  </a:extLst>
                </p:cNvPr>
                <p:cNvGrpSpPr/>
                <p:nvPr/>
              </p:nvGrpSpPr>
              <p:grpSpPr>
                <a:xfrm>
                  <a:off x="725531" y="2377282"/>
                  <a:ext cx="1768881" cy="174403"/>
                  <a:chOff x="733791" y="2380599"/>
                  <a:chExt cx="1768881" cy="174403"/>
                </a:xfrm>
              </p:grpSpPr>
              <p:sp>
                <p:nvSpPr>
                  <p:cNvPr id="553" name="Monday">
                    <a:extLst>
                      <a:ext uri="{FF2B5EF4-FFF2-40B4-BE49-F238E27FC236}">
                        <a16:creationId xmlns:a16="http://schemas.microsoft.com/office/drawing/2014/main" id="{14DBD4FB-0CA1-4275-A219-50EFFF2E6764}"/>
                      </a:ext>
                    </a:extLst>
                  </p:cNvPr>
                  <p:cNvSpPr txBox="1"/>
                  <p:nvPr/>
                </p:nvSpPr>
                <p:spPr>
                  <a:xfrm>
                    <a:off x="733791" y="2380599"/>
                    <a:ext cx="18985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Mo</a:t>
                    </a:r>
                  </a:p>
                </p:txBody>
              </p:sp>
              <p:sp>
                <p:nvSpPr>
                  <p:cNvPr id="554" name="Tuesday">
                    <a:extLst>
                      <a:ext uri="{FF2B5EF4-FFF2-40B4-BE49-F238E27FC236}">
                        <a16:creationId xmlns:a16="http://schemas.microsoft.com/office/drawing/2014/main" id="{30D0F7B9-EC31-4E2B-88FF-21E590535A53}"/>
                      </a:ext>
                    </a:extLst>
                  </p:cNvPr>
                  <p:cNvSpPr txBox="1"/>
                  <p:nvPr/>
                </p:nvSpPr>
                <p:spPr>
                  <a:xfrm>
                    <a:off x="1014423" y="2380599"/>
                    <a:ext cx="159481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Tu</a:t>
                    </a:r>
                  </a:p>
                </p:txBody>
              </p:sp>
              <p:sp>
                <p:nvSpPr>
                  <p:cNvPr id="555" name="Wednesday">
                    <a:extLst>
                      <a:ext uri="{FF2B5EF4-FFF2-40B4-BE49-F238E27FC236}">
                        <a16:creationId xmlns:a16="http://schemas.microsoft.com/office/drawing/2014/main" id="{9DD620A1-691C-4CED-BF4A-B0EB6FF64B56}"/>
                      </a:ext>
                    </a:extLst>
                  </p:cNvPr>
                  <p:cNvSpPr txBox="1"/>
                  <p:nvPr/>
                </p:nvSpPr>
                <p:spPr>
                  <a:xfrm>
                    <a:off x="1252866" y="2380599"/>
                    <a:ext cx="205048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We</a:t>
                    </a:r>
                  </a:p>
                </p:txBody>
              </p:sp>
              <p:sp>
                <p:nvSpPr>
                  <p:cNvPr id="556" name="Thursday">
                    <a:extLst>
                      <a:ext uri="{FF2B5EF4-FFF2-40B4-BE49-F238E27FC236}">
                        <a16:creationId xmlns:a16="http://schemas.microsoft.com/office/drawing/2014/main" id="{C2315A9B-85A0-49CA-A63C-ED9DDC8201EA}"/>
                      </a:ext>
                    </a:extLst>
                  </p:cNvPr>
                  <p:cNvSpPr txBox="1"/>
                  <p:nvPr/>
                </p:nvSpPr>
                <p:spPr>
                  <a:xfrm>
                    <a:off x="1549979" y="2380599"/>
                    <a:ext cx="159481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Th</a:t>
                    </a:r>
                  </a:p>
                </p:txBody>
              </p:sp>
              <p:sp>
                <p:nvSpPr>
                  <p:cNvPr id="557" name="Friday">
                    <a:extLst>
                      <a:ext uri="{FF2B5EF4-FFF2-40B4-BE49-F238E27FC236}">
                        <a16:creationId xmlns:a16="http://schemas.microsoft.com/office/drawing/2014/main" id="{179BE653-A1F7-4B21-9014-1F1A887EEFDC}"/>
                      </a:ext>
                    </a:extLst>
                  </p:cNvPr>
                  <p:cNvSpPr txBox="1"/>
                  <p:nvPr/>
                </p:nvSpPr>
                <p:spPr>
                  <a:xfrm>
                    <a:off x="1826394" y="2380599"/>
                    <a:ext cx="129103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Fr</a:t>
                    </a:r>
                  </a:p>
                </p:txBody>
              </p:sp>
              <p:sp>
                <p:nvSpPr>
                  <p:cNvPr id="558" name="Saturday">
                    <a:extLst>
                      <a:ext uri="{FF2B5EF4-FFF2-40B4-BE49-F238E27FC236}">
                        <a16:creationId xmlns:a16="http://schemas.microsoft.com/office/drawing/2014/main" id="{128A642B-73DE-4228-B789-ADDBD27E9B02}"/>
                      </a:ext>
                    </a:extLst>
                  </p:cNvPr>
                  <p:cNvSpPr txBox="1"/>
                  <p:nvPr/>
                </p:nvSpPr>
                <p:spPr>
                  <a:xfrm>
                    <a:off x="2068631" y="2380599"/>
                    <a:ext cx="167075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Sa</a:t>
                    </a:r>
                  </a:p>
                </p:txBody>
              </p:sp>
              <p:sp>
                <p:nvSpPr>
                  <p:cNvPr id="559" name="Sunday">
                    <a:extLst>
                      <a:ext uri="{FF2B5EF4-FFF2-40B4-BE49-F238E27FC236}">
                        <a16:creationId xmlns:a16="http://schemas.microsoft.com/office/drawing/2014/main" id="{C4C49336-E94A-45CE-A3A3-D1864543B22E}"/>
                      </a:ext>
                    </a:extLst>
                  </p:cNvPr>
                  <p:cNvSpPr txBox="1"/>
                  <p:nvPr/>
                </p:nvSpPr>
                <p:spPr>
                  <a:xfrm>
                    <a:off x="2335597" y="2380599"/>
                    <a:ext cx="167075" cy="17440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900" noProof="1">
                        <a:solidFill>
                          <a:srgbClr val="5F5F5F"/>
                        </a:solidFill>
                        <a:latin typeface="+mn-ea"/>
                        <a:cs typeface="Segoe UI" panose="020B0502040204020203" pitchFamily="34" charset="0"/>
                      </a:rPr>
                      <a:t>Su</a:t>
                    </a:r>
                  </a:p>
                </p:txBody>
              </p:sp>
            </p:grpSp>
            <p:sp>
              <p:nvSpPr>
                <p:cNvPr id="552" name="Arrow Right">
                  <a:extLst>
                    <a:ext uri="{FF2B5EF4-FFF2-40B4-BE49-F238E27FC236}">
                      <a16:creationId xmlns:a16="http://schemas.microsoft.com/office/drawing/2014/main" id="{6C8BAAC0-7704-4FCE-B806-C1824DBE5AD1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 rot="16200000" flipH="1">
                  <a:off x="2398193" y="2174509"/>
                  <a:ext cx="64008" cy="36177"/>
                </a:xfrm>
                <a:custGeom>
                  <a:avLst/>
                  <a:gdLst>
                    <a:gd name="T0" fmla="*/ 0 w 197"/>
                    <a:gd name="T1" fmla="*/ 0 h 115"/>
                    <a:gd name="T2" fmla="*/ 99 w 197"/>
                    <a:gd name="T3" fmla="*/ 115 h 115"/>
                    <a:gd name="T4" fmla="*/ 197 w 197"/>
                    <a:gd name="T5" fmla="*/ 0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97" h="115">
                      <a:moveTo>
                        <a:pt x="0" y="0"/>
                      </a:moveTo>
                      <a:lnTo>
                        <a:pt x="99" y="115"/>
                      </a:lnTo>
                      <a:lnTo>
                        <a:pt x="197" y="0"/>
                      </a:lnTo>
                    </a:path>
                  </a:pathLst>
                </a:custGeom>
                <a:noFill/>
                <a:ln w="6350" cap="sq">
                  <a:solidFill>
                    <a:schemeClr val="bg1">
                      <a:lumMod val="75000"/>
                    </a:schemeClr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solidFill>
                      <a:srgbClr val="5F5F5F"/>
                    </a:solidFill>
                    <a:latin typeface="+mn-ea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499" name="TextBox 498">
                <a:extLst>
                  <a:ext uri="{FF2B5EF4-FFF2-40B4-BE49-F238E27FC236}">
                    <a16:creationId xmlns:a16="http://schemas.microsoft.com/office/drawing/2014/main" id="{8A14FA6F-11DD-486F-8A6A-8F937C79267C}"/>
                  </a:ext>
                </a:extLst>
              </p:cNvPr>
              <p:cNvSpPr txBox="1"/>
              <p:nvPr/>
            </p:nvSpPr>
            <p:spPr>
              <a:xfrm>
                <a:off x="8261991" y="2950801"/>
                <a:ext cx="2113808" cy="20743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rmAutofit/>
              </a:bodyPr>
              <a:lstStyle/>
              <a:p>
                <a:pPr marL="85725"/>
                <a:r>
                  <a:rPr lang="ko-KR" altLang="en-US" sz="800" b="1" dirty="0">
                    <a:latin typeface="+mn-ea"/>
                  </a:rPr>
                  <a:t>기간은 최대 </a:t>
                </a:r>
                <a:r>
                  <a:rPr lang="en-US" altLang="ko-KR" sz="800" b="1" dirty="0">
                    <a:latin typeface="+mn-ea"/>
                  </a:rPr>
                  <a:t>7</a:t>
                </a:r>
                <a:r>
                  <a:rPr lang="ko-KR" altLang="en-US" sz="800" b="1" dirty="0">
                    <a:latin typeface="+mn-ea"/>
                  </a:rPr>
                  <a:t>일까지 선택 가능합니다</a:t>
                </a:r>
                <a:r>
                  <a:rPr lang="en-US" altLang="ko-KR" sz="800" b="1" dirty="0">
                    <a:latin typeface="+mn-ea"/>
                  </a:rPr>
                  <a:t>.</a:t>
                </a:r>
                <a:endParaRPr lang="ko-KR" altLang="en-US" sz="800" b="1" dirty="0">
                  <a:latin typeface="+mn-ea"/>
                </a:endParaRPr>
              </a:p>
            </p:txBody>
          </p:sp>
          <p:sp>
            <p:nvSpPr>
              <p:cNvPr id="501" name="직사각형 500">
                <a:extLst>
                  <a:ext uri="{FF2B5EF4-FFF2-40B4-BE49-F238E27FC236}">
                    <a16:creationId xmlns:a16="http://schemas.microsoft.com/office/drawing/2014/main" id="{9B6F832E-33C5-48B8-B719-858EF6A6DEEC}"/>
                  </a:ext>
                </a:extLst>
              </p:cNvPr>
              <p:cNvSpPr/>
              <p:nvPr/>
            </p:nvSpPr>
            <p:spPr>
              <a:xfrm>
                <a:off x="8894886" y="3812502"/>
                <a:ext cx="1060613" cy="503682"/>
              </a:xfrm>
              <a:prstGeom prst="rect">
                <a:avLst/>
              </a:prstGeom>
              <a:solidFill>
                <a:schemeClr val="bg1">
                  <a:lumMod val="75000"/>
                  <a:alpha val="30196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endParaRPr lang="ko-KR" altLang="en-US" sz="800" dirty="0"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502" name="직사각형 501">
                <a:extLst>
                  <a:ext uri="{FF2B5EF4-FFF2-40B4-BE49-F238E27FC236}">
                    <a16:creationId xmlns:a16="http://schemas.microsoft.com/office/drawing/2014/main" id="{F873D82A-23E6-4084-9EA7-4470BE4FC936}"/>
                  </a:ext>
                </a:extLst>
              </p:cNvPr>
              <p:cNvSpPr/>
              <p:nvPr/>
            </p:nvSpPr>
            <p:spPr>
              <a:xfrm>
                <a:off x="10204716" y="3816500"/>
                <a:ext cx="841628" cy="171275"/>
              </a:xfrm>
              <a:prstGeom prst="rect">
                <a:avLst/>
              </a:prstGeom>
              <a:solidFill>
                <a:schemeClr val="bg1">
                  <a:lumMod val="75000"/>
                  <a:alpha val="30196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endParaRPr lang="ko-KR" altLang="en-US" sz="800" dirty="0"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503" name="타원 502">
                <a:extLst>
                  <a:ext uri="{FF2B5EF4-FFF2-40B4-BE49-F238E27FC236}">
                    <a16:creationId xmlns:a16="http://schemas.microsoft.com/office/drawing/2014/main" id="{DBE663E1-9043-43EB-84C3-5E82994783F9}"/>
                  </a:ext>
                </a:extLst>
              </p:cNvPr>
              <p:cNvSpPr/>
              <p:nvPr/>
            </p:nvSpPr>
            <p:spPr>
              <a:xfrm>
                <a:off x="8888887" y="3812502"/>
                <a:ext cx="191375" cy="180000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  <a:latin typeface="+mn-ea"/>
                    <a:cs typeface="Arial" panose="020B0604020202020204" pitchFamily="34" charset="0"/>
                  </a:rPr>
                  <a:t>8</a:t>
                </a:r>
                <a:endParaRPr lang="ko-KR" altLang="en-US" sz="80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504" name="직사각형 503">
                <a:extLst>
                  <a:ext uri="{FF2B5EF4-FFF2-40B4-BE49-F238E27FC236}">
                    <a16:creationId xmlns:a16="http://schemas.microsoft.com/office/drawing/2014/main" id="{516F06F4-CD1B-4CF1-B8C6-A7B1B1C3B195}"/>
                  </a:ext>
                </a:extLst>
              </p:cNvPr>
              <p:cNvSpPr/>
              <p:nvPr/>
            </p:nvSpPr>
            <p:spPr>
              <a:xfrm>
                <a:off x="8467765" y="3983777"/>
                <a:ext cx="427122" cy="503682"/>
              </a:xfrm>
              <a:prstGeom prst="rect">
                <a:avLst/>
              </a:prstGeom>
              <a:solidFill>
                <a:schemeClr val="bg1">
                  <a:lumMod val="75000"/>
                  <a:alpha val="30196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endParaRPr lang="ko-KR" altLang="en-US" sz="800" dirty="0"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505" name="직사각형 504">
                <a:extLst>
                  <a:ext uri="{FF2B5EF4-FFF2-40B4-BE49-F238E27FC236}">
                    <a16:creationId xmlns:a16="http://schemas.microsoft.com/office/drawing/2014/main" id="{74723438-C8F2-453F-B0FF-0776B9399009}"/>
                  </a:ext>
                </a:extLst>
              </p:cNvPr>
              <p:cNvSpPr/>
              <p:nvPr/>
            </p:nvSpPr>
            <p:spPr>
              <a:xfrm>
                <a:off x="10629472" y="3645325"/>
                <a:ext cx="1081233" cy="171275"/>
              </a:xfrm>
              <a:prstGeom prst="rect">
                <a:avLst/>
              </a:prstGeom>
              <a:solidFill>
                <a:schemeClr val="bg1">
                  <a:lumMod val="75000"/>
                  <a:alpha val="30196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endParaRPr lang="ko-KR" altLang="en-US" sz="800" dirty="0"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506" name="타원 505">
                <a:extLst>
                  <a:ext uri="{FF2B5EF4-FFF2-40B4-BE49-F238E27FC236}">
                    <a16:creationId xmlns:a16="http://schemas.microsoft.com/office/drawing/2014/main" id="{68027674-3708-4652-A9FB-3D99D398363C}"/>
                  </a:ext>
                </a:extLst>
              </p:cNvPr>
              <p:cNvSpPr/>
              <p:nvPr/>
            </p:nvSpPr>
            <p:spPr>
              <a:xfrm>
                <a:off x="10854969" y="3812502"/>
                <a:ext cx="191375" cy="180000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r>
                  <a:rPr lang="en-US" altLang="ko-KR" sz="800" dirty="0">
                    <a:latin typeface="+mn-ea"/>
                    <a:cs typeface="Arial" panose="020B0604020202020204" pitchFamily="34" charset="0"/>
                  </a:rPr>
                  <a:t>9</a:t>
                </a:r>
                <a:endParaRPr lang="ko-KR" altLang="en-US" sz="800" dirty="0">
                  <a:latin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92" name="직사각형 491">
              <a:extLst>
                <a:ext uri="{FF2B5EF4-FFF2-40B4-BE49-F238E27FC236}">
                  <a16:creationId xmlns:a16="http://schemas.microsoft.com/office/drawing/2014/main" id="{8E50AB42-27A8-4A60-88AB-68D73850F83E}"/>
                </a:ext>
              </a:extLst>
            </p:cNvPr>
            <p:cNvSpPr/>
            <p:nvPr/>
          </p:nvSpPr>
          <p:spPr>
            <a:xfrm>
              <a:off x="6612811" y="5192985"/>
              <a:ext cx="543739" cy="2000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bg1"/>
                  </a:solidFill>
                  <a:latin typeface="+mn-ea"/>
                </a:rPr>
                <a:t>선택완료</a:t>
              </a:r>
            </a:p>
          </p:txBody>
        </p:sp>
        <p:cxnSp>
          <p:nvCxnSpPr>
            <p:cNvPr id="493" name="직선 연결선 492">
              <a:extLst>
                <a:ext uri="{FF2B5EF4-FFF2-40B4-BE49-F238E27FC236}">
                  <a16:creationId xmlns:a16="http://schemas.microsoft.com/office/drawing/2014/main" id="{932826F4-8EE3-46BF-82C5-F239D884CD72}"/>
                </a:ext>
              </a:extLst>
            </p:cNvPr>
            <p:cNvCxnSpPr>
              <a:cxnSpLocks/>
            </p:cNvCxnSpPr>
            <p:nvPr/>
          </p:nvCxnSpPr>
          <p:spPr>
            <a:xfrm>
              <a:off x="3618531" y="5120489"/>
              <a:ext cx="365598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4" name="직사각형 493">
              <a:extLst>
                <a:ext uri="{FF2B5EF4-FFF2-40B4-BE49-F238E27FC236}">
                  <a16:creationId xmlns:a16="http://schemas.microsoft.com/office/drawing/2014/main" id="{6CD4E85F-70F8-4A62-9D08-6FF770BB2138}"/>
                </a:ext>
              </a:extLst>
            </p:cNvPr>
            <p:cNvSpPr/>
            <p:nvPr/>
          </p:nvSpPr>
          <p:spPr>
            <a:xfrm>
              <a:off x="6214458" y="5192985"/>
              <a:ext cx="364202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취소</a:t>
              </a:r>
            </a:p>
          </p:txBody>
        </p:sp>
        <p:sp>
          <p:nvSpPr>
            <p:cNvPr id="639" name="Button">
              <a:extLst>
                <a:ext uri="{FF2B5EF4-FFF2-40B4-BE49-F238E27FC236}">
                  <a16:creationId xmlns:a16="http://schemas.microsoft.com/office/drawing/2014/main" id="{FB5115DE-3BEE-464C-89FA-0D1738A2C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6854" y="3510111"/>
              <a:ext cx="360000" cy="144000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rgbClr val="5F5F5F"/>
                  </a:solidFill>
                  <a:latin typeface="+mn-ea"/>
                  <a:cs typeface="Segoe UI" panose="020B0502040204020203" pitchFamily="34" charset="0"/>
                </a:rPr>
                <a:t>오늘</a:t>
              </a:r>
              <a:endParaRPr lang="en-US" sz="700" dirty="0">
                <a:solidFill>
                  <a:srgbClr val="5F5F5F"/>
                </a:solidFill>
                <a:latin typeface="+mn-ea"/>
                <a:cs typeface="Segoe UI" panose="020B0502040204020203" pitchFamily="34" charset="0"/>
              </a:endParaRPr>
            </a:p>
          </p:txBody>
        </p:sp>
        <p:sp>
          <p:nvSpPr>
            <p:cNvPr id="640" name="Button">
              <a:extLst>
                <a:ext uri="{FF2B5EF4-FFF2-40B4-BE49-F238E27FC236}">
                  <a16:creationId xmlns:a16="http://schemas.microsoft.com/office/drawing/2014/main" id="{D760C55F-F3CF-419C-BB13-2DFE8745E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9332" y="3510111"/>
              <a:ext cx="360000" cy="144000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700" dirty="0">
                  <a:solidFill>
                    <a:srgbClr val="5F5F5F"/>
                  </a:solidFill>
                  <a:latin typeface="+mn-ea"/>
                  <a:cs typeface="Segoe UI" panose="020B0502040204020203" pitchFamily="34" charset="0"/>
                </a:rPr>
                <a:t>7</a:t>
              </a:r>
              <a:r>
                <a:rPr lang="ko-KR" altLang="en-US" sz="700" dirty="0">
                  <a:solidFill>
                    <a:srgbClr val="5F5F5F"/>
                  </a:solidFill>
                  <a:latin typeface="+mn-ea"/>
                  <a:cs typeface="Segoe UI" panose="020B0502040204020203" pitchFamily="34" charset="0"/>
                </a:rPr>
                <a:t>일</a:t>
              </a:r>
              <a:endParaRPr lang="en-US" sz="700" dirty="0">
                <a:solidFill>
                  <a:srgbClr val="5F5F5F"/>
                </a:solidFill>
                <a:latin typeface="+mn-ea"/>
                <a:cs typeface="Segoe UI" panose="020B0502040204020203" pitchFamily="34" charset="0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DC80902-6FFC-444E-BC0D-E25354090F43}"/>
                </a:ext>
              </a:extLst>
            </p:cNvPr>
            <p:cNvGrpSpPr/>
            <p:nvPr/>
          </p:nvGrpSpPr>
          <p:grpSpPr>
            <a:xfrm>
              <a:off x="3753704" y="5200460"/>
              <a:ext cx="649200" cy="189392"/>
              <a:chOff x="598793" y="4740333"/>
              <a:chExt cx="649200" cy="189392"/>
            </a:xfrm>
          </p:grpSpPr>
          <p:sp>
            <p:nvSpPr>
              <p:cNvPr id="642" name="TextBox 641">
                <a:extLst>
                  <a:ext uri="{FF2B5EF4-FFF2-40B4-BE49-F238E27FC236}">
                    <a16:creationId xmlns:a16="http://schemas.microsoft.com/office/drawing/2014/main" id="{44638421-64E8-4C5D-B105-FBCFC39288CB}"/>
                  </a:ext>
                </a:extLst>
              </p:cNvPr>
              <p:cNvSpPr txBox="1"/>
              <p:nvPr/>
            </p:nvSpPr>
            <p:spPr>
              <a:xfrm>
                <a:off x="598793" y="4740333"/>
                <a:ext cx="564514" cy="18939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rmAutofit/>
              </a:bodyPr>
              <a:lstStyle/>
              <a:p>
                <a:pPr marL="85725"/>
                <a:r>
                  <a:rPr lang="ko-KR" altLang="en-US" sz="7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선택초기화</a:t>
                </a:r>
              </a:p>
            </p:txBody>
          </p:sp>
          <p:sp>
            <p:nvSpPr>
              <p:cNvPr id="643" name="Reload">
                <a:extLst>
                  <a:ext uri="{FF2B5EF4-FFF2-40B4-BE49-F238E27FC236}">
                    <a16:creationId xmlns:a16="http://schemas.microsoft.com/office/drawing/2014/main" id="{EFC54F1A-B55B-4B27-9189-8CC57C6792E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153467" y="4788775"/>
                <a:ext cx="94526" cy="93600"/>
              </a:xfrm>
              <a:custGeom>
                <a:avLst/>
                <a:gdLst>
                  <a:gd name="T0" fmla="*/ 543 w 1401"/>
                  <a:gd name="T1" fmla="*/ 0 h 1401"/>
                  <a:gd name="T2" fmla="*/ 0 w 1401"/>
                  <a:gd name="T3" fmla="*/ 108 h 1401"/>
                  <a:gd name="T4" fmla="*/ 165 w 1401"/>
                  <a:gd name="T5" fmla="*/ 273 h 1401"/>
                  <a:gd name="T6" fmla="*/ 11 w 1401"/>
                  <a:gd name="T7" fmla="*/ 705 h 1401"/>
                  <a:gd name="T8" fmla="*/ 706 w 1401"/>
                  <a:gd name="T9" fmla="*/ 1401 h 1401"/>
                  <a:gd name="T10" fmla="*/ 1401 w 1401"/>
                  <a:gd name="T11" fmla="*/ 705 h 1401"/>
                  <a:gd name="T12" fmla="*/ 977 w 1401"/>
                  <a:gd name="T13" fmla="*/ 66 h 1401"/>
                  <a:gd name="T14" fmla="*/ 977 w 1401"/>
                  <a:gd name="T15" fmla="*/ 232 h 1401"/>
                  <a:gd name="T16" fmla="*/ 1252 w 1401"/>
                  <a:gd name="T17" fmla="*/ 705 h 1401"/>
                  <a:gd name="T18" fmla="*/ 706 w 1401"/>
                  <a:gd name="T19" fmla="*/ 1252 h 1401"/>
                  <a:gd name="T20" fmla="*/ 160 w 1401"/>
                  <a:gd name="T21" fmla="*/ 705 h 1401"/>
                  <a:gd name="T22" fmla="*/ 270 w 1401"/>
                  <a:gd name="T23" fmla="*/ 378 h 1401"/>
                  <a:gd name="T24" fmla="*/ 435 w 1401"/>
                  <a:gd name="T25" fmla="*/ 543 h 1401"/>
                  <a:gd name="T26" fmla="*/ 543 w 1401"/>
                  <a:gd name="T27" fmla="*/ 0 h 1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01" h="1401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rgbClr val="5F5F5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644" name="직사각형 643">
            <a:extLst>
              <a:ext uri="{FF2B5EF4-FFF2-40B4-BE49-F238E27FC236}">
                <a16:creationId xmlns:a16="http://schemas.microsoft.com/office/drawing/2014/main" id="{40C93CFE-9786-4A68-AD92-C9B71488698E}"/>
              </a:ext>
            </a:extLst>
          </p:cNvPr>
          <p:cNvSpPr/>
          <p:nvPr/>
        </p:nvSpPr>
        <p:spPr>
          <a:xfrm>
            <a:off x="6184728" y="4960958"/>
            <a:ext cx="1743549" cy="93586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Default : </a:t>
            </a:r>
            <a:r>
              <a:rPr lang="ko-KR" altLang="en-US" sz="800" dirty="0">
                <a:solidFill>
                  <a:schemeClr val="tx1"/>
                </a:solidFill>
              </a:rPr>
              <a:t>선택 </a:t>
            </a:r>
            <a:r>
              <a:rPr lang="en-US" altLang="ko-KR" sz="800" dirty="0">
                <a:solidFill>
                  <a:schemeClr val="tx1"/>
                </a:solidFill>
              </a:rPr>
              <a:t>X</a:t>
            </a: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 </a:t>
            </a:r>
            <a:r>
              <a:rPr lang="ko-KR" altLang="en-US" sz="800" dirty="0">
                <a:solidFill>
                  <a:schemeClr val="tx1"/>
                </a:solidFill>
              </a:rPr>
              <a:t>검색영역 노출 정의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  </a:t>
            </a: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단일일자 선택 </a:t>
            </a:r>
            <a:r>
              <a:rPr lang="en-US" altLang="ko-KR" sz="800" dirty="0">
                <a:solidFill>
                  <a:schemeClr val="tx1"/>
                </a:solidFill>
              </a:rPr>
              <a:t>-&gt; 7/8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 - </a:t>
            </a:r>
            <a:r>
              <a:rPr lang="ko-KR" altLang="en-US" sz="800" dirty="0">
                <a:solidFill>
                  <a:schemeClr val="tx1"/>
                </a:solidFill>
              </a:rPr>
              <a:t>기간 선택 </a:t>
            </a:r>
            <a:r>
              <a:rPr lang="en-US" altLang="ko-KR" sz="800" dirty="0">
                <a:solidFill>
                  <a:schemeClr val="tx1"/>
                </a:solidFill>
              </a:rPr>
              <a:t>-&gt; 7/8~7/19</a:t>
            </a:r>
          </a:p>
        </p:txBody>
      </p:sp>
      <p:sp>
        <p:nvSpPr>
          <p:cNvPr id="663" name="Group">
            <a:extLst>
              <a:ext uri="{FF2B5EF4-FFF2-40B4-BE49-F238E27FC236}">
                <a16:creationId xmlns:a16="http://schemas.microsoft.com/office/drawing/2014/main" id="{EC9A8113-97B9-4186-877E-3F1539AE59D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153756" y="3255980"/>
            <a:ext cx="163513" cy="144463"/>
          </a:xfrm>
          <a:custGeom>
            <a:avLst/>
            <a:gdLst>
              <a:gd name="T0" fmla="*/ 488 w 1411"/>
              <a:gd name="T1" fmla="*/ 0 h 1248"/>
              <a:gd name="T2" fmla="*/ 325 w 1411"/>
              <a:gd name="T3" fmla="*/ 162 h 1248"/>
              <a:gd name="T4" fmla="*/ 488 w 1411"/>
              <a:gd name="T5" fmla="*/ 325 h 1248"/>
              <a:gd name="T6" fmla="*/ 651 w 1411"/>
              <a:gd name="T7" fmla="*/ 162 h 1248"/>
              <a:gd name="T8" fmla="*/ 488 w 1411"/>
              <a:gd name="T9" fmla="*/ 0 h 1248"/>
              <a:gd name="T10" fmla="*/ 488 w 1411"/>
              <a:gd name="T11" fmla="*/ 325 h 1248"/>
              <a:gd name="T12" fmla="*/ 439 w 1411"/>
              <a:gd name="T13" fmla="*/ 330 h 1248"/>
              <a:gd name="T14" fmla="*/ 488 w 1411"/>
              <a:gd name="T15" fmla="*/ 488 h 1248"/>
              <a:gd name="T16" fmla="*/ 483 w 1411"/>
              <a:gd name="T17" fmla="*/ 553 h 1248"/>
              <a:gd name="T18" fmla="*/ 678 w 1411"/>
              <a:gd name="T19" fmla="*/ 434 h 1248"/>
              <a:gd name="T20" fmla="*/ 488 w 1411"/>
              <a:gd name="T21" fmla="*/ 325 h 1248"/>
              <a:gd name="T22" fmla="*/ 922 w 1411"/>
              <a:gd name="T23" fmla="*/ 0 h 1248"/>
              <a:gd name="T24" fmla="*/ 759 w 1411"/>
              <a:gd name="T25" fmla="*/ 162 h 1248"/>
              <a:gd name="T26" fmla="*/ 922 w 1411"/>
              <a:gd name="T27" fmla="*/ 325 h 1248"/>
              <a:gd name="T28" fmla="*/ 1085 w 1411"/>
              <a:gd name="T29" fmla="*/ 162 h 1248"/>
              <a:gd name="T30" fmla="*/ 922 w 1411"/>
              <a:gd name="T31" fmla="*/ 0 h 1248"/>
              <a:gd name="T32" fmla="*/ 922 w 1411"/>
              <a:gd name="T33" fmla="*/ 325 h 1248"/>
              <a:gd name="T34" fmla="*/ 732 w 1411"/>
              <a:gd name="T35" fmla="*/ 434 h 1248"/>
              <a:gd name="T36" fmla="*/ 927 w 1411"/>
              <a:gd name="T37" fmla="*/ 553 h 1248"/>
              <a:gd name="T38" fmla="*/ 922 w 1411"/>
              <a:gd name="T39" fmla="*/ 488 h 1248"/>
              <a:gd name="T40" fmla="*/ 972 w 1411"/>
              <a:gd name="T41" fmla="*/ 330 h 1248"/>
              <a:gd name="T42" fmla="*/ 922 w 1411"/>
              <a:gd name="T43" fmla="*/ 325 h 1248"/>
              <a:gd name="T44" fmla="*/ 217 w 1411"/>
              <a:gd name="T45" fmla="*/ 325 h 1248"/>
              <a:gd name="T46" fmla="*/ 54 w 1411"/>
              <a:gd name="T47" fmla="*/ 488 h 1248"/>
              <a:gd name="T48" fmla="*/ 217 w 1411"/>
              <a:gd name="T49" fmla="*/ 651 h 1248"/>
              <a:gd name="T50" fmla="*/ 380 w 1411"/>
              <a:gd name="T51" fmla="*/ 488 h 1248"/>
              <a:gd name="T52" fmla="*/ 217 w 1411"/>
              <a:gd name="T53" fmla="*/ 325 h 1248"/>
              <a:gd name="T54" fmla="*/ 217 w 1411"/>
              <a:gd name="T55" fmla="*/ 651 h 1248"/>
              <a:gd name="T56" fmla="*/ 0 w 1411"/>
              <a:gd name="T57" fmla="*/ 868 h 1248"/>
              <a:gd name="T58" fmla="*/ 0 w 1411"/>
              <a:gd name="T59" fmla="*/ 987 h 1248"/>
              <a:gd name="T60" fmla="*/ 217 w 1411"/>
              <a:gd name="T61" fmla="*/ 1031 h 1248"/>
              <a:gd name="T62" fmla="*/ 434 w 1411"/>
              <a:gd name="T63" fmla="*/ 987 h 1248"/>
              <a:gd name="T64" fmla="*/ 434 w 1411"/>
              <a:gd name="T65" fmla="*/ 868 h 1248"/>
              <a:gd name="T66" fmla="*/ 217 w 1411"/>
              <a:gd name="T67" fmla="*/ 651 h 1248"/>
              <a:gd name="T68" fmla="*/ 1194 w 1411"/>
              <a:gd name="T69" fmla="*/ 325 h 1248"/>
              <a:gd name="T70" fmla="*/ 1031 w 1411"/>
              <a:gd name="T71" fmla="*/ 488 h 1248"/>
              <a:gd name="T72" fmla="*/ 1194 w 1411"/>
              <a:gd name="T73" fmla="*/ 651 h 1248"/>
              <a:gd name="T74" fmla="*/ 1357 w 1411"/>
              <a:gd name="T75" fmla="*/ 488 h 1248"/>
              <a:gd name="T76" fmla="*/ 1194 w 1411"/>
              <a:gd name="T77" fmla="*/ 325 h 1248"/>
              <a:gd name="T78" fmla="*/ 1194 w 1411"/>
              <a:gd name="T79" fmla="*/ 651 h 1248"/>
              <a:gd name="T80" fmla="*/ 977 w 1411"/>
              <a:gd name="T81" fmla="*/ 868 h 1248"/>
              <a:gd name="T82" fmla="*/ 977 w 1411"/>
              <a:gd name="T83" fmla="*/ 987 h 1248"/>
              <a:gd name="T84" fmla="*/ 1194 w 1411"/>
              <a:gd name="T85" fmla="*/ 1031 h 1248"/>
              <a:gd name="T86" fmla="*/ 1411 w 1411"/>
              <a:gd name="T87" fmla="*/ 987 h 1248"/>
              <a:gd name="T88" fmla="*/ 1411 w 1411"/>
              <a:gd name="T89" fmla="*/ 868 h 1248"/>
              <a:gd name="T90" fmla="*/ 1194 w 1411"/>
              <a:gd name="T91" fmla="*/ 651 h 1248"/>
              <a:gd name="T92" fmla="*/ 705 w 1411"/>
              <a:gd name="T93" fmla="*/ 542 h 1248"/>
              <a:gd name="T94" fmla="*/ 542 w 1411"/>
              <a:gd name="T95" fmla="*/ 705 h 1248"/>
              <a:gd name="T96" fmla="*/ 705 w 1411"/>
              <a:gd name="T97" fmla="*/ 868 h 1248"/>
              <a:gd name="T98" fmla="*/ 868 w 1411"/>
              <a:gd name="T99" fmla="*/ 705 h 1248"/>
              <a:gd name="T100" fmla="*/ 705 w 1411"/>
              <a:gd name="T101" fmla="*/ 542 h 1248"/>
              <a:gd name="T102" fmla="*/ 705 w 1411"/>
              <a:gd name="T103" fmla="*/ 868 h 1248"/>
              <a:gd name="T104" fmla="*/ 488 w 1411"/>
              <a:gd name="T105" fmla="*/ 1085 h 1248"/>
              <a:gd name="T106" fmla="*/ 488 w 1411"/>
              <a:gd name="T107" fmla="*/ 1204 h 1248"/>
              <a:gd name="T108" fmla="*/ 705 w 1411"/>
              <a:gd name="T109" fmla="*/ 1248 h 1248"/>
              <a:gd name="T110" fmla="*/ 922 w 1411"/>
              <a:gd name="T111" fmla="*/ 1204 h 1248"/>
              <a:gd name="T112" fmla="*/ 922 w 1411"/>
              <a:gd name="T113" fmla="*/ 1085 h 1248"/>
              <a:gd name="T114" fmla="*/ 705 w 1411"/>
              <a:gd name="T115" fmla="*/ 868 h 1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1" h="1248">
                <a:moveTo>
                  <a:pt x="488" y="0"/>
                </a:moveTo>
                <a:cubicBezTo>
                  <a:pt x="398" y="0"/>
                  <a:pt x="325" y="72"/>
                  <a:pt x="325" y="162"/>
                </a:cubicBezTo>
                <a:cubicBezTo>
                  <a:pt x="325" y="252"/>
                  <a:pt x="398" y="325"/>
                  <a:pt x="488" y="325"/>
                </a:cubicBezTo>
                <a:cubicBezTo>
                  <a:pt x="578" y="325"/>
                  <a:pt x="651" y="252"/>
                  <a:pt x="651" y="162"/>
                </a:cubicBezTo>
                <a:cubicBezTo>
                  <a:pt x="651" y="72"/>
                  <a:pt x="578" y="0"/>
                  <a:pt x="488" y="0"/>
                </a:cubicBezTo>
                <a:close/>
                <a:moveTo>
                  <a:pt x="488" y="325"/>
                </a:moveTo>
                <a:cubicBezTo>
                  <a:pt x="472" y="325"/>
                  <a:pt x="455" y="325"/>
                  <a:pt x="439" y="330"/>
                </a:cubicBezTo>
                <a:cubicBezTo>
                  <a:pt x="472" y="374"/>
                  <a:pt x="488" y="428"/>
                  <a:pt x="488" y="488"/>
                </a:cubicBezTo>
                <a:cubicBezTo>
                  <a:pt x="488" y="510"/>
                  <a:pt x="483" y="531"/>
                  <a:pt x="483" y="553"/>
                </a:cubicBezTo>
                <a:cubicBezTo>
                  <a:pt x="526" y="487"/>
                  <a:pt x="597" y="445"/>
                  <a:pt x="678" y="434"/>
                </a:cubicBezTo>
                <a:cubicBezTo>
                  <a:pt x="640" y="369"/>
                  <a:pt x="570" y="325"/>
                  <a:pt x="488" y="325"/>
                </a:cubicBezTo>
                <a:close/>
                <a:moveTo>
                  <a:pt x="922" y="0"/>
                </a:moveTo>
                <a:cubicBezTo>
                  <a:pt x="832" y="0"/>
                  <a:pt x="759" y="72"/>
                  <a:pt x="759" y="162"/>
                </a:cubicBezTo>
                <a:cubicBezTo>
                  <a:pt x="759" y="252"/>
                  <a:pt x="832" y="325"/>
                  <a:pt x="922" y="325"/>
                </a:cubicBezTo>
                <a:cubicBezTo>
                  <a:pt x="1012" y="325"/>
                  <a:pt x="1085" y="252"/>
                  <a:pt x="1085" y="162"/>
                </a:cubicBezTo>
                <a:cubicBezTo>
                  <a:pt x="1085" y="72"/>
                  <a:pt x="1012" y="0"/>
                  <a:pt x="922" y="0"/>
                </a:cubicBezTo>
                <a:close/>
                <a:moveTo>
                  <a:pt x="922" y="325"/>
                </a:moveTo>
                <a:cubicBezTo>
                  <a:pt x="841" y="325"/>
                  <a:pt x="770" y="369"/>
                  <a:pt x="732" y="434"/>
                </a:cubicBezTo>
                <a:cubicBezTo>
                  <a:pt x="814" y="445"/>
                  <a:pt x="884" y="487"/>
                  <a:pt x="927" y="553"/>
                </a:cubicBezTo>
                <a:cubicBezTo>
                  <a:pt x="927" y="531"/>
                  <a:pt x="922" y="510"/>
                  <a:pt x="922" y="488"/>
                </a:cubicBezTo>
                <a:cubicBezTo>
                  <a:pt x="922" y="428"/>
                  <a:pt x="939" y="374"/>
                  <a:pt x="972" y="330"/>
                </a:cubicBezTo>
                <a:cubicBezTo>
                  <a:pt x="955" y="325"/>
                  <a:pt x="939" y="325"/>
                  <a:pt x="922" y="325"/>
                </a:cubicBezTo>
                <a:close/>
                <a:moveTo>
                  <a:pt x="217" y="325"/>
                </a:moveTo>
                <a:cubicBezTo>
                  <a:pt x="127" y="325"/>
                  <a:pt x="54" y="398"/>
                  <a:pt x="54" y="488"/>
                </a:cubicBezTo>
                <a:cubicBezTo>
                  <a:pt x="54" y="578"/>
                  <a:pt x="127" y="651"/>
                  <a:pt x="217" y="651"/>
                </a:cubicBezTo>
                <a:cubicBezTo>
                  <a:pt x="307" y="651"/>
                  <a:pt x="380" y="578"/>
                  <a:pt x="380" y="488"/>
                </a:cubicBezTo>
                <a:cubicBezTo>
                  <a:pt x="380" y="398"/>
                  <a:pt x="307" y="325"/>
                  <a:pt x="217" y="325"/>
                </a:cubicBezTo>
                <a:close/>
                <a:moveTo>
                  <a:pt x="217" y="651"/>
                </a:moveTo>
                <a:cubicBezTo>
                  <a:pt x="97" y="651"/>
                  <a:pt x="0" y="749"/>
                  <a:pt x="0" y="868"/>
                </a:cubicBezTo>
                <a:lnTo>
                  <a:pt x="0" y="987"/>
                </a:lnTo>
                <a:cubicBezTo>
                  <a:pt x="0" y="987"/>
                  <a:pt x="54" y="1031"/>
                  <a:pt x="217" y="1031"/>
                </a:cubicBezTo>
                <a:cubicBezTo>
                  <a:pt x="380" y="1031"/>
                  <a:pt x="434" y="987"/>
                  <a:pt x="434" y="987"/>
                </a:cubicBezTo>
                <a:lnTo>
                  <a:pt x="434" y="868"/>
                </a:lnTo>
                <a:cubicBezTo>
                  <a:pt x="434" y="749"/>
                  <a:pt x="336" y="651"/>
                  <a:pt x="217" y="651"/>
                </a:cubicBezTo>
                <a:close/>
                <a:moveTo>
                  <a:pt x="1194" y="325"/>
                </a:moveTo>
                <a:cubicBezTo>
                  <a:pt x="1104" y="325"/>
                  <a:pt x="1031" y="398"/>
                  <a:pt x="1031" y="488"/>
                </a:cubicBezTo>
                <a:cubicBezTo>
                  <a:pt x="1031" y="578"/>
                  <a:pt x="1104" y="651"/>
                  <a:pt x="1194" y="651"/>
                </a:cubicBezTo>
                <a:cubicBezTo>
                  <a:pt x="1284" y="651"/>
                  <a:pt x="1357" y="578"/>
                  <a:pt x="1357" y="488"/>
                </a:cubicBezTo>
                <a:cubicBezTo>
                  <a:pt x="1357" y="398"/>
                  <a:pt x="1284" y="325"/>
                  <a:pt x="1194" y="325"/>
                </a:cubicBezTo>
                <a:close/>
                <a:moveTo>
                  <a:pt x="1194" y="651"/>
                </a:moveTo>
                <a:cubicBezTo>
                  <a:pt x="1074" y="651"/>
                  <a:pt x="977" y="749"/>
                  <a:pt x="977" y="868"/>
                </a:cubicBezTo>
                <a:lnTo>
                  <a:pt x="977" y="987"/>
                </a:lnTo>
                <a:cubicBezTo>
                  <a:pt x="977" y="987"/>
                  <a:pt x="1031" y="1031"/>
                  <a:pt x="1194" y="1031"/>
                </a:cubicBezTo>
                <a:cubicBezTo>
                  <a:pt x="1357" y="1031"/>
                  <a:pt x="1411" y="987"/>
                  <a:pt x="1411" y="987"/>
                </a:cubicBezTo>
                <a:lnTo>
                  <a:pt x="1411" y="868"/>
                </a:lnTo>
                <a:cubicBezTo>
                  <a:pt x="1411" y="749"/>
                  <a:pt x="1313" y="651"/>
                  <a:pt x="1194" y="651"/>
                </a:cubicBezTo>
                <a:close/>
                <a:moveTo>
                  <a:pt x="705" y="542"/>
                </a:moveTo>
                <a:cubicBezTo>
                  <a:pt x="615" y="542"/>
                  <a:pt x="542" y="615"/>
                  <a:pt x="542" y="705"/>
                </a:cubicBezTo>
                <a:cubicBezTo>
                  <a:pt x="542" y="795"/>
                  <a:pt x="615" y="868"/>
                  <a:pt x="705" y="868"/>
                </a:cubicBezTo>
                <a:cubicBezTo>
                  <a:pt x="795" y="868"/>
                  <a:pt x="868" y="795"/>
                  <a:pt x="868" y="705"/>
                </a:cubicBezTo>
                <a:cubicBezTo>
                  <a:pt x="868" y="615"/>
                  <a:pt x="795" y="542"/>
                  <a:pt x="705" y="542"/>
                </a:cubicBezTo>
                <a:close/>
                <a:moveTo>
                  <a:pt x="705" y="868"/>
                </a:moveTo>
                <a:cubicBezTo>
                  <a:pt x="586" y="868"/>
                  <a:pt x="488" y="966"/>
                  <a:pt x="488" y="1085"/>
                </a:cubicBezTo>
                <a:lnTo>
                  <a:pt x="488" y="1204"/>
                </a:lnTo>
                <a:cubicBezTo>
                  <a:pt x="488" y="1204"/>
                  <a:pt x="542" y="1248"/>
                  <a:pt x="705" y="1248"/>
                </a:cubicBezTo>
                <a:cubicBezTo>
                  <a:pt x="868" y="1248"/>
                  <a:pt x="922" y="1204"/>
                  <a:pt x="922" y="1204"/>
                </a:cubicBezTo>
                <a:lnTo>
                  <a:pt x="922" y="1085"/>
                </a:lnTo>
                <a:cubicBezTo>
                  <a:pt x="922" y="966"/>
                  <a:pt x="825" y="868"/>
                  <a:pt x="705" y="868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B5302339-A0CC-46AE-ADF4-28704B6AFFFE}"/>
              </a:ext>
            </a:extLst>
          </p:cNvPr>
          <p:cNvGrpSpPr/>
          <p:nvPr/>
        </p:nvGrpSpPr>
        <p:grpSpPr>
          <a:xfrm>
            <a:off x="6574893" y="846913"/>
            <a:ext cx="1148071" cy="200055"/>
            <a:chOff x="6448640" y="846913"/>
            <a:chExt cx="1148071" cy="200055"/>
          </a:xfrm>
        </p:grpSpPr>
        <p:sp>
          <p:nvSpPr>
            <p:cNvPr id="195" name="TextBox 165">
              <a:extLst>
                <a:ext uri="{FF2B5EF4-FFF2-40B4-BE49-F238E27FC236}">
                  <a16:creationId xmlns:a16="http://schemas.microsoft.com/office/drawing/2014/main" id="{009F7939-3FC0-44C9-BD3A-3BE0E0ACE1CA}"/>
                </a:ext>
              </a:extLst>
            </p:cNvPr>
            <p:cNvSpPr txBox="1"/>
            <p:nvPr/>
          </p:nvSpPr>
          <p:spPr>
            <a:xfrm>
              <a:off x="6448640" y="846913"/>
              <a:ext cx="1148071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196" name="Settings">
              <a:extLst>
                <a:ext uri="{FF2B5EF4-FFF2-40B4-BE49-F238E27FC236}">
                  <a16:creationId xmlns:a16="http://schemas.microsoft.com/office/drawing/2014/main" id="{ED0F0E3E-26D3-45E7-AD60-7E4DDD7E104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0583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</a:t>
            </a:r>
            <a:r>
              <a:rPr lang="en-US" altLang="ko-KR" sz="1400" b="0" dirty="0"/>
              <a:t>_ </a:t>
            </a:r>
            <a:r>
              <a:rPr lang="ko-KR" altLang="en-US" sz="1400" b="0" dirty="0"/>
              <a:t>사람</a:t>
            </a:r>
            <a:r>
              <a:rPr lang="en-US" altLang="ko-KR" sz="1400" b="0" dirty="0"/>
              <a:t>/</a:t>
            </a:r>
            <a:r>
              <a:rPr lang="ko-KR" altLang="en-US" sz="1400" b="0" dirty="0"/>
              <a:t>차량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C2844633-BA7F-41B0-8EF5-522EAE236563}"/>
              </a:ext>
            </a:extLst>
          </p:cNvPr>
          <p:cNvSpPr txBox="1"/>
          <p:nvPr/>
        </p:nvSpPr>
        <p:spPr>
          <a:xfrm>
            <a:off x="937054" y="2170956"/>
            <a:ext cx="1760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[</a:t>
            </a:r>
            <a:r>
              <a:rPr lang="ko-KR" altLang="en-US" sz="900" b="1" dirty="0"/>
              <a:t>피플카운팅 카메라 </a:t>
            </a:r>
            <a:r>
              <a:rPr lang="ko-KR" altLang="en-US" sz="900" b="1" dirty="0" err="1"/>
              <a:t>미선택</a:t>
            </a:r>
            <a:r>
              <a:rPr lang="ko-KR" altLang="en-US" sz="900" b="1" dirty="0"/>
              <a:t> 시</a:t>
            </a:r>
            <a:r>
              <a:rPr lang="en-US" altLang="ko-KR" sz="900" b="1" dirty="0"/>
              <a:t>]</a:t>
            </a:r>
            <a:endParaRPr lang="ko-KR" altLang="en-US" sz="900" b="1" dirty="0"/>
          </a:p>
        </p:txBody>
      </p:sp>
      <p:grpSp>
        <p:nvGrpSpPr>
          <p:cNvPr id="372" name="Popover" descr="&lt;SmartSettings&gt;&lt;SmartResize enabled=&quot;True&quot; minWidth=&quot;25&quot; minHeight=&quot;15&quot; /&gt;&lt;/SmartSettings&gt;">
            <a:extLst>
              <a:ext uri="{FF2B5EF4-FFF2-40B4-BE49-F238E27FC236}">
                <a16:creationId xmlns:a16="http://schemas.microsoft.com/office/drawing/2014/main" id="{218A90C3-8624-41F2-8282-DA6985A47AD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47663" y="980288"/>
            <a:ext cx="2435165" cy="1157494"/>
            <a:chOff x="6106538" y="1688792"/>
            <a:chExt cx="3728072" cy="1828882"/>
          </a:xfrm>
          <a:solidFill>
            <a:srgbClr val="FFFFFF"/>
          </a:solidFill>
        </p:grpSpPr>
        <p:sp>
          <p:nvSpPr>
            <p:cNvPr id="373" name="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E2FFA86-FA3E-4EEA-A6B6-96BA0FC569C7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6106538" y="1867516"/>
              <a:ext cx="3728072" cy="1650158"/>
            </a:xfrm>
            <a:prstGeom prst="roundRect">
              <a:avLst>
                <a:gd name="adj" fmla="val 3078"/>
              </a:avLst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8016" tIns="45720" rIns="128016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300"/>
                </a:spcAft>
              </a:pP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74" name="Arrow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B7ADCD4-2902-4646-9DED-704CC38CB45D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6338067" y="1688792"/>
              <a:ext cx="304525" cy="178721"/>
            </a:xfrm>
            <a:prstGeom prst="triangle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75" name="Gap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7B6D956C-B0FF-4F00-AA24-FA934D8DCA8B}"/>
                </a:ext>
              </a:extLst>
            </p:cNvPr>
            <p:cNvCxnSpPr/>
            <p:nvPr>
              <p:custDataLst>
                <p:tags r:id="rId17"/>
              </p:custDataLst>
            </p:nvPr>
          </p:nvCxnSpPr>
          <p:spPr>
            <a:xfrm rot="10800000">
              <a:off x="6349365" y="1867513"/>
              <a:ext cx="281921" cy="0"/>
            </a:xfrm>
            <a:prstGeom prst="line">
              <a:avLst/>
            </a:prstGeom>
            <a:grpFill/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6" name="Check Box">
            <a:extLst>
              <a:ext uri="{FF2B5EF4-FFF2-40B4-BE49-F238E27FC236}">
                <a16:creationId xmlns:a16="http://schemas.microsoft.com/office/drawing/2014/main" id="{81CBF0CE-6694-4E89-9C4E-05471F7602D0}"/>
              </a:ext>
            </a:extLst>
          </p:cNvPr>
          <p:cNvGrpSpPr/>
          <p:nvPr/>
        </p:nvGrpSpPr>
        <p:grpSpPr>
          <a:xfrm>
            <a:off x="819296" y="1486430"/>
            <a:ext cx="554067" cy="133350"/>
            <a:chOff x="539954" y="1515571"/>
            <a:chExt cx="554067" cy="133350"/>
          </a:xfrm>
        </p:grpSpPr>
        <p:sp>
          <p:nvSpPr>
            <p:cNvPr id="377" name="Box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60DE660B-D21B-4A78-BAB0-B66647624A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515571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7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2B518155-1525-41C2-A6CC-4F83AB42EF44}"/>
                </a:ext>
              </a:extLst>
            </p:cNvPr>
            <p:cNvSpPr txBox="1"/>
            <p:nvPr>
              <p:custDataLst>
                <p:tags r:id="rId14"/>
              </p:custDataLst>
            </p:nvPr>
          </p:nvSpPr>
          <p:spPr>
            <a:xfrm>
              <a:off x="736551" y="1516844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차량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79" name="Check Box">
            <a:extLst>
              <a:ext uri="{FF2B5EF4-FFF2-40B4-BE49-F238E27FC236}">
                <a16:creationId xmlns:a16="http://schemas.microsoft.com/office/drawing/2014/main" id="{D4D08C19-054B-4D5D-9DF0-A2DA9BAB79D1}"/>
              </a:ext>
            </a:extLst>
          </p:cNvPr>
          <p:cNvGrpSpPr/>
          <p:nvPr/>
        </p:nvGrpSpPr>
        <p:grpSpPr>
          <a:xfrm>
            <a:off x="813437" y="1226568"/>
            <a:ext cx="445063" cy="133350"/>
            <a:chOff x="539954" y="1974644"/>
            <a:chExt cx="445063" cy="133350"/>
          </a:xfrm>
        </p:grpSpPr>
        <p:sp>
          <p:nvSpPr>
            <p:cNvPr id="380" name="Box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7812EEDF-9289-4CD1-8F53-FC60957E1E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974644"/>
              <a:ext cx="133350" cy="133350"/>
            </a:xfrm>
            <a:prstGeom prst="rect">
              <a:avLst/>
            </a:prstGeom>
            <a:solidFill>
              <a:srgbClr val="0078D7"/>
            </a:solidFill>
            <a:ln w="12700">
              <a:solidFill>
                <a:srgbClr val="0078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1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68AFF254-4702-42B9-A510-55A2DC135354}"/>
                </a:ext>
              </a:extLst>
            </p:cNvPr>
            <p:cNvSpPr txBox="1"/>
            <p:nvPr/>
          </p:nvSpPr>
          <p:spPr>
            <a:xfrm>
              <a:off x="736551" y="1975917"/>
              <a:ext cx="248466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사람 </a:t>
              </a:r>
              <a:endParaRPr lang="en-US" altLang="ko-KR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2" name="Check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BCFED199-340C-4D2F-9EB8-75B336CDEF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7252" y="1999981"/>
              <a:ext cx="118755" cy="82677"/>
            </a:xfrm>
            <a:custGeom>
              <a:avLst/>
              <a:gdLst>
                <a:gd name="T0" fmla="*/ 74 w 79"/>
                <a:gd name="T1" fmla="*/ 0 h 55"/>
                <a:gd name="T2" fmla="*/ 79 w 79"/>
                <a:gd name="T3" fmla="*/ 4 h 55"/>
                <a:gd name="T4" fmla="*/ 27 w 79"/>
                <a:gd name="T5" fmla="*/ 55 h 55"/>
                <a:gd name="T6" fmla="*/ 0 w 79"/>
                <a:gd name="T7" fmla="*/ 29 h 55"/>
                <a:gd name="T8" fmla="*/ 4 w 79"/>
                <a:gd name="T9" fmla="*/ 24 h 55"/>
                <a:gd name="T10" fmla="*/ 27 w 79"/>
                <a:gd name="T11" fmla="*/ 47 h 55"/>
                <a:gd name="T12" fmla="*/ 74 w 79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55">
                  <a:moveTo>
                    <a:pt x="74" y="0"/>
                  </a:moveTo>
                  <a:lnTo>
                    <a:pt x="79" y="4"/>
                  </a:lnTo>
                  <a:lnTo>
                    <a:pt x="27" y="55"/>
                  </a:lnTo>
                  <a:lnTo>
                    <a:pt x="0" y="29"/>
                  </a:lnTo>
                  <a:lnTo>
                    <a:pt x="4" y="24"/>
                  </a:lnTo>
                  <a:lnTo>
                    <a:pt x="27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84" name="직사각형 383">
            <a:extLst>
              <a:ext uri="{FF2B5EF4-FFF2-40B4-BE49-F238E27FC236}">
                <a16:creationId xmlns:a16="http://schemas.microsoft.com/office/drawing/2014/main" id="{74EE41F5-C014-4F35-8674-6032CC110E08}"/>
              </a:ext>
            </a:extLst>
          </p:cNvPr>
          <p:cNvSpPr/>
          <p:nvPr/>
        </p:nvSpPr>
        <p:spPr>
          <a:xfrm>
            <a:off x="2421249" y="1871473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cxnSp>
        <p:nvCxnSpPr>
          <p:cNvPr id="385" name="직선 연결선 384">
            <a:extLst>
              <a:ext uri="{FF2B5EF4-FFF2-40B4-BE49-F238E27FC236}">
                <a16:creationId xmlns:a16="http://schemas.microsoft.com/office/drawing/2014/main" id="{68B44673-266D-4FF9-9C9C-A8364B3D239A}"/>
              </a:ext>
            </a:extLst>
          </p:cNvPr>
          <p:cNvCxnSpPr>
            <a:cxnSpLocks/>
          </p:cNvCxnSpPr>
          <p:nvPr/>
        </p:nvCxnSpPr>
        <p:spPr>
          <a:xfrm>
            <a:off x="649187" y="1798977"/>
            <a:ext cx="244282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6" name="직사각형 385">
            <a:extLst>
              <a:ext uri="{FF2B5EF4-FFF2-40B4-BE49-F238E27FC236}">
                <a16:creationId xmlns:a16="http://schemas.microsoft.com/office/drawing/2014/main" id="{07625FF8-8E84-4092-95A2-F83F337ACFA9}"/>
              </a:ext>
            </a:extLst>
          </p:cNvPr>
          <p:cNvSpPr/>
          <p:nvPr/>
        </p:nvSpPr>
        <p:spPr>
          <a:xfrm>
            <a:off x="2022896" y="1871473"/>
            <a:ext cx="364202" cy="2000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취소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81B78FB8-7ADD-4160-8CCE-CF68FA7F4035}"/>
              </a:ext>
            </a:extLst>
          </p:cNvPr>
          <p:cNvSpPr txBox="1"/>
          <p:nvPr/>
        </p:nvSpPr>
        <p:spPr>
          <a:xfrm>
            <a:off x="714926" y="1874772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388" name="Reload">
            <a:extLst>
              <a:ext uri="{FF2B5EF4-FFF2-40B4-BE49-F238E27FC236}">
                <a16:creationId xmlns:a16="http://schemas.microsoft.com/office/drawing/2014/main" id="{E8CF35E4-0EA3-4199-8B43-2222285CDA12}"/>
              </a:ext>
            </a:extLst>
          </p:cNvPr>
          <p:cNvSpPr>
            <a:spLocks noChangeAspect="1"/>
          </p:cNvSpPr>
          <p:nvPr/>
        </p:nvSpPr>
        <p:spPr bwMode="auto">
          <a:xfrm>
            <a:off x="1269600" y="1923214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4" name="TextBox 453">
            <a:extLst>
              <a:ext uri="{FF2B5EF4-FFF2-40B4-BE49-F238E27FC236}">
                <a16:creationId xmlns:a16="http://schemas.microsoft.com/office/drawing/2014/main" id="{218DA71C-A838-453C-9170-CE2F01043F33}"/>
              </a:ext>
            </a:extLst>
          </p:cNvPr>
          <p:cNvSpPr txBox="1"/>
          <p:nvPr/>
        </p:nvSpPr>
        <p:spPr>
          <a:xfrm>
            <a:off x="937054" y="3985748"/>
            <a:ext cx="169790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/>
              <a:t>[</a:t>
            </a:r>
            <a:r>
              <a:rPr lang="ko-KR" altLang="en-US" sz="900" b="1" dirty="0" err="1"/>
              <a:t>피플카운팅</a:t>
            </a:r>
            <a:r>
              <a:rPr lang="ko-KR" altLang="en-US" sz="900" b="1" dirty="0"/>
              <a:t> 카메라 선택 시</a:t>
            </a:r>
            <a:r>
              <a:rPr lang="en-US" altLang="ko-KR" sz="900" b="1" dirty="0"/>
              <a:t>]</a:t>
            </a:r>
            <a:endParaRPr lang="ko-KR" altLang="en-US" sz="900" b="1" dirty="0"/>
          </a:p>
        </p:txBody>
      </p:sp>
      <p:grpSp>
        <p:nvGrpSpPr>
          <p:cNvPr id="457" name="그룹 456">
            <a:extLst>
              <a:ext uri="{FF2B5EF4-FFF2-40B4-BE49-F238E27FC236}">
                <a16:creationId xmlns:a16="http://schemas.microsoft.com/office/drawing/2014/main" id="{05EF8ECB-9181-43B4-8803-B0ACC30E7667}"/>
              </a:ext>
            </a:extLst>
          </p:cNvPr>
          <p:cNvGrpSpPr/>
          <p:nvPr/>
        </p:nvGrpSpPr>
        <p:grpSpPr>
          <a:xfrm>
            <a:off x="4338390" y="2749524"/>
            <a:ext cx="2435166" cy="1681345"/>
            <a:chOff x="4654366" y="2217125"/>
            <a:chExt cx="2435166" cy="1681345"/>
          </a:xfrm>
        </p:grpSpPr>
        <p:grpSp>
          <p:nvGrpSpPr>
            <p:cNvPr id="458" name="Popover" descr="&lt;SmartSettings&gt;&lt;SmartResize enabled=&quot;True&quot; minWidth=&quot;25&quot; minHeight=&quot;15&quot; /&gt;&lt;/SmartSettings&gt;">
              <a:extLst>
                <a:ext uri="{FF2B5EF4-FFF2-40B4-BE49-F238E27FC236}">
                  <a16:creationId xmlns:a16="http://schemas.microsoft.com/office/drawing/2014/main" id="{D591A3BC-463A-4CED-AE9A-FE1E272AD65A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4654366" y="2217125"/>
              <a:ext cx="2435166" cy="1681345"/>
              <a:chOff x="6106536" y="1688792"/>
              <a:chExt cx="2435166" cy="1681345"/>
            </a:xfrm>
            <a:solidFill>
              <a:srgbClr val="FFFFFF"/>
            </a:solidFill>
          </p:grpSpPr>
          <p:sp>
            <p:nvSpPr>
              <p:cNvPr id="474" name="Box" descr="&lt;SmartSettings&gt;&lt;SmartResize anchorLeft=&quot;Absolute&quot; anchorTop=&quot;Absolute&quot; anchorRight=&quot;Absolute&quot; anchorBottom=&quot;Absolute&quot; /&gt;&lt;/SmartSettings&gt;">
                <a:extLst>
                  <a:ext uri="{FF2B5EF4-FFF2-40B4-BE49-F238E27FC236}">
                    <a16:creationId xmlns:a16="http://schemas.microsoft.com/office/drawing/2014/main" id="{6067CF48-0BCA-4526-B78A-64340F1F221B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6106536" y="1801904"/>
                <a:ext cx="2435166" cy="1568233"/>
              </a:xfrm>
              <a:prstGeom prst="roundRect">
                <a:avLst>
                  <a:gd name="adj" fmla="val 3078"/>
                </a:avLst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28016" tIns="45720" rIns="128016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300"/>
                  </a:spcAft>
                </a:pPr>
                <a:endPara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75" name="Arrow" descr="&lt;SmartSettings&gt;&lt;SmartResize anchorLeft=&quot;Non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13AD8A80-BA2F-4534-8F67-A481DDA1C3D3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6390872" y="1688792"/>
                <a:ext cx="198915" cy="113112"/>
              </a:xfrm>
              <a:prstGeom prst="triangle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76" name="Gap" descr="&lt;SmartSettings&gt;&lt;SmartResize anchorLeft=&quot;Non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DE93E92A-A594-48AE-A7BC-E0B51AB33FDF}"/>
                  </a:ext>
                </a:extLst>
              </p:cNvPr>
              <p:cNvCxnSpPr/>
              <p:nvPr>
                <p:custDataLst>
                  <p:tags r:id="rId13"/>
                </p:custDataLst>
              </p:nvPr>
            </p:nvCxnSpPr>
            <p:spPr>
              <a:xfrm rot="10800000">
                <a:off x="6398253" y="1801904"/>
                <a:ext cx="184150" cy="0"/>
              </a:xfrm>
              <a:prstGeom prst="line">
                <a:avLst/>
              </a:prstGeom>
              <a:grpFill/>
              <a:ln w="635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9" name="Check Box">
              <a:extLst>
                <a:ext uri="{FF2B5EF4-FFF2-40B4-BE49-F238E27FC236}">
                  <a16:creationId xmlns:a16="http://schemas.microsoft.com/office/drawing/2014/main" id="{19A82C4E-55BA-4A61-972D-6AD50BBF54AF}"/>
                </a:ext>
              </a:extLst>
            </p:cNvPr>
            <p:cNvGrpSpPr/>
            <p:nvPr/>
          </p:nvGrpSpPr>
          <p:grpSpPr>
            <a:xfrm>
              <a:off x="4826000" y="3275718"/>
              <a:ext cx="554067" cy="133350"/>
              <a:chOff x="539954" y="1515571"/>
              <a:chExt cx="554067" cy="133350"/>
            </a:xfrm>
          </p:grpSpPr>
          <p:sp>
            <p:nvSpPr>
              <p:cNvPr id="472" name="Box" descr="&lt;Tags&gt;&lt;SMARTRESIZEANCHORS&gt;None,None,Absolute,None&lt;/SMARTRESIZEANCHORS&gt;&lt;/Tags&gt;">
                <a:extLst>
                  <a:ext uri="{FF2B5EF4-FFF2-40B4-BE49-F238E27FC236}">
                    <a16:creationId xmlns:a16="http://schemas.microsoft.com/office/drawing/2014/main" id="{524C76B4-0CE1-4399-96B8-486401ADC7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9954" y="1515571"/>
                <a:ext cx="133350" cy="133350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73" name="Label" descr="&lt;SmartSettings&gt;&lt;SmartResize anchorLeft=&quot;Absolute&quot; anchorTop=&quot;Relative&quot; anchorRight=&quot;Relative&quot; anchorBottom=&quot;Relative&quot; /&gt;&lt;/SmartSettings&gt;">
                <a:extLst>
                  <a:ext uri="{FF2B5EF4-FFF2-40B4-BE49-F238E27FC236}">
                    <a16:creationId xmlns:a16="http://schemas.microsoft.com/office/drawing/2014/main" id="{146DBAC1-9CE7-4C52-8C93-CAF3CBE6EDE8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736551" y="1516844"/>
                <a:ext cx="357470" cy="13080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400"/>
                  </a:spcAft>
                </a:pPr>
                <a:r>
                  <a:rPr lang="ko-KR" altLang="en-US" sz="850" dirty="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차량</a:t>
                </a:r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460" name="Check Box">
              <a:extLst>
                <a:ext uri="{FF2B5EF4-FFF2-40B4-BE49-F238E27FC236}">
                  <a16:creationId xmlns:a16="http://schemas.microsoft.com/office/drawing/2014/main" id="{B4190A3B-5AD5-409D-8DE6-6445440188C5}"/>
                </a:ext>
              </a:extLst>
            </p:cNvPr>
            <p:cNvGrpSpPr/>
            <p:nvPr/>
          </p:nvGrpSpPr>
          <p:grpSpPr>
            <a:xfrm>
              <a:off x="4820141" y="2463406"/>
              <a:ext cx="554067" cy="133350"/>
              <a:chOff x="539954" y="1974644"/>
              <a:chExt cx="554067" cy="133350"/>
            </a:xfrm>
          </p:grpSpPr>
          <p:sp>
            <p:nvSpPr>
              <p:cNvPr id="469" name="Box" descr="&lt;Tags&gt;&lt;SMARTRESIZEANCHORS&gt;None,None,Absolute,None&lt;/SMARTRESIZEANCHORS&gt;&lt;/Tags&gt;">
                <a:extLst>
                  <a:ext uri="{FF2B5EF4-FFF2-40B4-BE49-F238E27FC236}">
                    <a16:creationId xmlns:a16="http://schemas.microsoft.com/office/drawing/2014/main" id="{14CE5E81-3289-4D3B-AE89-EA084BA6215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9954" y="1974644"/>
                <a:ext cx="133350" cy="133350"/>
              </a:xfrm>
              <a:prstGeom prst="rect">
                <a:avLst/>
              </a:prstGeom>
              <a:solidFill>
                <a:srgbClr val="0078D7"/>
              </a:solidFill>
              <a:ln w="127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70" name="Label" descr="&lt;Tags&gt;&lt;SMARTRESIZEANCHORS&gt;Relative,Relative,Absolute,Relative&lt;/SMARTRESIZEANCHORS&gt;&lt;/Tags&gt;">
                <a:extLst>
                  <a:ext uri="{FF2B5EF4-FFF2-40B4-BE49-F238E27FC236}">
                    <a16:creationId xmlns:a16="http://schemas.microsoft.com/office/drawing/2014/main" id="{A21BBBD0-B646-4FA6-BC62-B9F2420EF7A7}"/>
                  </a:ext>
                </a:extLst>
              </p:cNvPr>
              <p:cNvSpPr txBox="1"/>
              <p:nvPr/>
            </p:nvSpPr>
            <p:spPr>
              <a:xfrm>
                <a:off x="736551" y="1975917"/>
                <a:ext cx="357470" cy="13080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400"/>
                  </a:spcAft>
                </a:pPr>
                <a:r>
                  <a:rPr lang="ko-KR" altLang="en-US" sz="850" dirty="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사람 ▲</a:t>
                </a:r>
                <a:endPara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71" name="Check" descr="&lt;Tags&gt;&lt;SMARTRESIZEANCHORS&gt;None,None,Absolute,None&lt;/SMARTRESIZEANCHORS&gt;&lt;/Tags&gt;">
                <a:extLst>
                  <a:ext uri="{FF2B5EF4-FFF2-40B4-BE49-F238E27FC236}">
                    <a16:creationId xmlns:a16="http://schemas.microsoft.com/office/drawing/2014/main" id="{7A66693E-A087-420E-AEE4-0FC2A413519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47252" y="1999981"/>
                <a:ext cx="118755" cy="82677"/>
              </a:xfrm>
              <a:custGeom>
                <a:avLst/>
                <a:gdLst>
                  <a:gd name="T0" fmla="*/ 74 w 79"/>
                  <a:gd name="T1" fmla="*/ 0 h 55"/>
                  <a:gd name="T2" fmla="*/ 79 w 79"/>
                  <a:gd name="T3" fmla="*/ 4 h 55"/>
                  <a:gd name="T4" fmla="*/ 27 w 79"/>
                  <a:gd name="T5" fmla="*/ 55 h 55"/>
                  <a:gd name="T6" fmla="*/ 0 w 79"/>
                  <a:gd name="T7" fmla="*/ 29 h 55"/>
                  <a:gd name="T8" fmla="*/ 4 w 79"/>
                  <a:gd name="T9" fmla="*/ 24 h 55"/>
                  <a:gd name="T10" fmla="*/ 27 w 79"/>
                  <a:gd name="T11" fmla="*/ 47 h 55"/>
                  <a:gd name="T12" fmla="*/ 74 w 79"/>
                  <a:gd name="T13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55">
                    <a:moveTo>
                      <a:pt x="74" y="0"/>
                    </a:moveTo>
                    <a:lnTo>
                      <a:pt x="79" y="4"/>
                    </a:lnTo>
                    <a:lnTo>
                      <a:pt x="27" y="55"/>
                    </a:lnTo>
                    <a:lnTo>
                      <a:pt x="0" y="29"/>
                    </a:lnTo>
                    <a:lnTo>
                      <a:pt x="4" y="24"/>
                    </a:lnTo>
                    <a:lnTo>
                      <a:pt x="27" y="47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61" name="TextBox 460">
              <a:extLst>
                <a:ext uri="{FF2B5EF4-FFF2-40B4-BE49-F238E27FC236}">
                  <a16:creationId xmlns:a16="http://schemas.microsoft.com/office/drawing/2014/main" id="{69A43084-5450-4C9D-99B6-B2C017788BA7}"/>
                </a:ext>
              </a:extLst>
            </p:cNvPr>
            <p:cNvSpPr txBox="1"/>
            <p:nvPr/>
          </p:nvSpPr>
          <p:spPr>
            <a:xfrm>
              <a:off x="5355934" y="2676562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65000"/>
                    </a:schemeClr>
                  </a:solidFill>
                </a:rPr>
                <a:t>남자</a:t>
              </a:r>
            </a:p>
          </p:txBody>
        </p:sp>
        <p:sp>
          <p:nvSpPr>
            <p:cNvPr id="462" name="TextBox 461">
              <a:extLst>
                <a:ext uri="{FF2B5EF4-FFF2-40B4-BE49-F238E27FC236}">
                  <a16:creationId xmlns:a16="http://schemas.microsoft.com/office/drawing/2014/main" id="{8B29A877-22A1-4A51-88B2-5980C495A973}"/>
                </a:ext>
              </a:extLst>
            </p:cNvPr>
            <p:cNvSpPr txBox="1"/>
            <p:nvPr/>
          </p:nvSpPr>
          <p:spPr>
            <a:xfrm>
              <a:off x="5750381" y="2676562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tx1"/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/>
                <a:t>여자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259B22DA-0128-4599-907F-52A3CCF3DD99}"/>
                </a:ext>
              </a:extLst>
            </p:cNvPr>
            <p:cNvSpPr txBox="1"/>
            <p:nvPr/>
          </p:nvSpPr>
          <p:spPr>
            <a:xfrm>
              <a:off x="5370682" y="2921598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65000"/>
                    </a:schemeClr>
                  </a:solidFill>
                </a:rPr>
                <a:t>영아</a:t>
              </a:r>
            </a:p>
          </p:txBody>
        </p:sp>
        <p:sp>
          <p:nvSpPr>
            <p:cNvPr id="464" name="TextBox 463">
              <a:extLst>
                <a:ext uri="{FF2B5EF4-FFF2-40B4-BE49-F238E27FC236}">
                  <a16:creationId xmlns:a16="http://schemas.microsoft.com/office/drawing/2014/main" id="{27B88ACC-2CC0-4900-9C5D-5851369EDD75}"/>
                </a:ext>
              </a:extLst>
            </p:cNvPr>
            <p:cNvSpPr txBox="1"/>
            <p:nvPr/>
          </p:nvSpPr>
          <p:spPr>
            <a:xfrm>
              <a:off x="5765129" y="2921598"/>
              <a:ext cx="428316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tx1"/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/>
                <a:t>청소년</a:t>
              </a:r>
            </a:p>
          </p:txBody>
        </p:sp>
        <p:sp>
          <p:nvSpPr>
            <p:cNvPr id="465" name="TextBox 464">
              <a:extLst>
                <a:ext uri="{FF2B5EF4-FFF2-40B4-BE49-F238E27FC236}">
                  <a16:creationId xmlns:a16="http://schemas.microsoft.com/office/drawing/2014/main" id="{1BD5FAB6-5929-4A5A-9C7D-DC0FA496A3EE}"/>
                </a:ext>
              </a:extLst>
            </p:cNvPr>
            <p:cNvSpPr txBox="1"/>
            <p:nvPr/>
          </p:nvSpPr>
          <p:spPr>
            <a:xfrm>
              <a:off x="6261943" y="2921598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tx1"/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/>
                <a:t>중년</a:t>
              </a:r>
            </a:p>
          </p:txBody>
        </p:sp>
        <p:sp>
          <p:nvSpPr>
            <p:cNvPr id="466" name="TextBox 465">
              <a:extLst>
                <a:ext uri="{FF2B5EF4-FFF2-40B4-BE49-F238E27FC236}">
                  <a16:creationId xmlns:a16="http://schemas.microsoft.com/office/drawing/2014/main" id="{23416509-19D0-440B-A99A-9BDC363B4256}"/>
                </a:ext>
              </a:extLst>
            </p:cNvPr>
            <p:cNvSpPr txBox="1"/>
            <p:nvPr/>
          </p:nvSpPr>
          <p:spPr>
            <a:xfrm>
              <a:off x="6635841" y="2921598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65000"/>
                    </a:schemeClr>
                  </a:solidFill>
                </a:rPr>
                <a:t>노년</a:t>
              </a:r>
            </a:p>
          </p:txBody>
        </p:sp>
        <p:sp>
          <p:nvSpPr>
            <p:cNvPr id="467" name="TextBox 466">
              <a:extLst>
                <a:ext uri="{FF2B5EF4-FFF2-40B4-BE49-F238E27FC236}">
                  <a16:creationId xmlns:a16="http://schemas.microsoft.com/office/drawing/2014/main" id="{E1D11CA9-BC44-433A-9A97-27AAB30F99BA}"/>
                </a:ext>
              </a:extLst>
            </p:cNvPr>
            <p:cNvSpPr txBox="1"/>
            <p:nvPr/>
          </p:nvSpPr>
          <p:spPr>
            <a:xfrm>
              <a:off x="4979850" y="2676562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65000"/>
                    </a:schemeClr>
                  </a:solidFill>
                </a:rPr>
                <a:t>전체</a:t>
              </a: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BE7F3544-CE06-4A28-807E-0B45DD7A507E}"/>
                </a:ext>
              </a:extLst>
            </p:cNvPr>
            <p:cNvSpPr txBox="1"/>
            <p:nvPr/>
          </p:nvSpPr>
          <p:spPr>
            <a:xfrm>
              <a:off x="4979850" y="2921598"/>
              <a:ext cx="326263" cy="173117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65000"/>
                    </a:schemeClr>
                  </a:solidFill>
                </a:rPr>
                <a:t>전체</a:t>
              </a:r>
            </a:p>
          </p:txBody>
        </p:sp>
      </p:grpSp>
      <p:sp>
        <p:nvSpPr>
          <p:cNvPr id="477" name="직사각형 476">
            <a:extLst>
              <a:ext uri="{FF2B5EF4-FFF2-40B4-BE49-F238E27FC236}">
                <a16:creationId xmlns:a16="http://schemas.microsoft.com/office/drawing/2014/main" id="{6946DC1E-F189-4E58-BDF6-4659CE342F0B}"/>
              </a:ext>
            </a:extLst>
          </p:cNvPr>
          <p:cNvSpPr/>
          <p:nvPr/>
        </p:nvSpPr>
        <p:spPr>
          <a:xfrm>
            <a:off x="6111977" y="4150628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cxnSp>
        <p:nvCxnSpPr>
          <p:cNvPr id="478" name="직선 연결선 477">
            <a:extLst>
              <a:ext uri="{FF2B5EF4-FFF2-40B4-BE49-F238E27FC236}">
                <a16:creationId xmlns:a16="http://schemas.microsoft.com/office/drawing/2014/main" id="{F1DCEBCA-E4CE-4443-BAEE-594CF0713373}"/>
              </a:ext>
            </a:extLst>
          </p:cNvPr>
          <p:cNvCxnSpPr>
            <a:cxnSpLocks/>
          </p:cNvCxnSpPr>
          <p:nvPr/>
        </p:nvCxnSpPr>
        <p:spPr>
          <a:xfrm>
            <a:off x="4339915" y="4078132"/>
            <a:ext cx="244282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2BA8C30B-887A-4BE9-9314-C590AEAF22EE}"/>
              </a:ext>
            </a:extLst>
          </p:cNvPr>
          <p:cNvSpPr/>
          <p:nvPr/>
        </p:nvSpPr>
        <p:spPr>
          <a:xfrm>
            <a:off x="5713624" y="4150628"/>
            <a:ext cx="364202" cy="2000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취소</a:t>
            </a:r>
          </a:p>
        </p:txBody>
      </p:sp>
      <p:sp>
        <p:nvSpPr>
          <p:cNvPr id="480" name="TextBox 479">
            <a:extLst>
              <a:ext uri="{FF2B5EF4-FFF2-40B4-BE49-F238E27FC236}">
                <a16:creationId xmlns:a16="http://schemas.microsoft.com/office/drawing/2014/main" id="{98967F2E-F346-4F7C-BD4B-1724E751118B}"/>
              </a:ext>
            </a:extLst>
          </p:cNvPr>
          <p:cNvSpPr txBox="1"/>
          <p:nvPr/>
        </p:nvSpPr>
        <p:spPr>
          <a:xfrm>
            <a:off x="4415557" y="4145830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481" name="Reload">
            <a:extLst>
              <a:ext uri="{FF2B5EF4-FFF2-40B4-BE49-F238E27FC236}">
                <a16:creationId xmlns:a16="http://schemas.microsoft.com/office/drawing/2014/main" id="{E9D9B203-7E78-4B94-AC46-8512DC1E885D}"/>
              </a:ext>
            </a:extLst>
          </p:cNvPr>
          <p:cNvSpPr>
            <a:spLocks noChangeAspect="1"/>
          </p:cNvSpPr>
          <p:nvPr/>
        </p:nvSpPr>
        <p:spPr bwMode="auto">
          <a:xfrm>
            <a:off x="4970231" y="4194272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86" name="Popover" descr="&lt;SmartSettings&gt;&lt;SmartResize enabled=&quot;True&quot; minWidth=&quot;25&quot; minHeight=&quot;15&quot; /&gt;&lt;/SmartSettings&gt;">
            <a:extLst>
              <a:ext uri="{FF2B5EF4-FFF2-40B4-BE49-F238E27FC236}">
                <a16:creationId xmlns:a16="http://schemas.microsoft.com/office/drawing/2014/main" id="{CBF4B364-7546-4243-B410-FFF1C08719F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47663" y="2774419"/>
            <a:ext cx="2435165" cy="1157494"/>
            <a:chOff x="6106538" y="1688792"/>
            <a:chExt cx="3728072" cy="1828882"/>
          </a:xfrm>
          <a:solidFill>
            <a:srgbClr val="FFFFFF"/>
          </a:solidFill>
        </p:grpSpPr>
        <p:sp>
          <p:nvSpPr>
            <p:cNvPr id="487" name="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57AAB72-7693-492A-AD9C-722F035E647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106538" y="1867516"/>
              <a:ext cx="3728072" cy="1650158"/>
            </a:xfrm>
            <a:prstGeom prst="roundRect">
              <a:avLst>
                <a:gd name="adj" fmla="val 3078"/>
              </a:avLst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8016" tIns="45720" rIns="128016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300"/>
                </a:spcAft>
              </a:pP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8" name="Arrow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7F817070-5923-4EF2-AD59-2800BF970372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338067" y="1688792"/>
              <a:ext cx="304525" cy="178721"/>
            </a:xfrm>
            <a:prstGeom prst="triangle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89" name="Gap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FF0B5D8-E249-49CE-836C-2C00D4A5EBDE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 rot="10800000">
              <a:off x="6349365" y="1867513"/>
              <a:ext cx="281921" cy="0"/>
            </a:xfrm>
            <a:prstGeom prst="line">
              <a:avLst/>
            </a:prstGeom>
            <a:grpFill/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0" name="Check Box">
            <a:extLst>
              <a:ext uri="{FF2B5EF4-FFF2-40B4-BE49-F238E27FC236}">
                <a16:creationId xmlns:a16="http://schemas.microsoft.com/office/drawing/2014/main" id="{7C646CD7-0268-4019-A18C-B305F2A876CE}"/>
              </a:ext>
            </a:extLst>
          </p:cNvPr>
          <p:cNvGrpSpPr/>
          <p:nvPr/>
        </p:nvGrpSpPr>
        <p:grpSpPr>
          <a:xfrm>
            <a:off x="819296" y="3280561"/>
            <a:ext cx="554067" cy="133350"/>
            <a:chOff x="539954" y="1515571"/>
            <a:chExt cx="554067" cy="133350"/>
          </a:xfrm>
        </p:grpSpPr>
        <p:sp>
          <p:nvSpPr>
            <p:cNvPr id="491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85909D1C-1F12-46E5-BE7F-058892A2A160}"/>
                </a:ext>
              </a:extLst>
            </p:cNvPr>
            <p:cNvSpPr>
              <a:spLocks noChangeAspect="1"/>
            </p:cNvSpPr>
            <p:nvPr>
              <p:custDataLst>
                <p:tags r:id="rId4"/>
              </p:custDataLst>
            </p:nvPr>
          </p:nvSpPr>
          <p:spPr>
            <a:xfrm>
              <a:off x="539954" y="1515571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2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EB28ECE-65B0-4259-A094-9F2F582007EE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36551" y="1516844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차량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93" name="Check Box">
            <a:extLst>
              <a:ext uri="{FF2B5EF4-FFF2-40B4-BE49-F238E27FC236}">
                <a16:creationId xmlns:a16="http://schemas.microsoft.com/office/drawing/2014/main" id="{E25A200F-0045-4622-9EE4-CBAB8A78F330}"/>
              </a:ext>
            </a:extLst>
          </p:cNvPr>
          <p:cNvGrpSpPr/>
          <p:nvPr/>
        </p:nvGrpSpPr>
        <p:grpSpPr>
          <a:xfrm>
            <a:off x="820735" y="3021972"/>
            <a:ext cx="577226" cy="130805"/>
            <a:chOff x="547252" y="1975917"/>
            <a:chExt cx="577226" cy="130805"/>
          </a:xfrm>
        </p:grpSpPr>
        <p:sp>
          <p:nvSpPr>
            <p:cNvPr id="495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7E9F8E55-2D90-4851-AE22-8BD8A0128B7B}"/>
                </a:ext>
              </a:extLst>
            </p:cNvPr>
            <p:cNvSpPr txBox="1"/>
            <p:nvPr/>
          </p:nvSpPr>
          <p:spPr>
            <a:xfrm>
              <a:off x="736551" y="1975917"/>
              <a:ext cx="387927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사람 ▼ </a:t>
              </a:r>
              <a:endParaRPr lang="en-US" altLang="ko-KR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6" name="Check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0C141F21-0220-4072-99CB-E796054F643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7252" y="1999981"/>
              <a:ext cx="118755" cy="82677"/>
            </a:xfrm>
            <a:custGeom>
              <a:avLst/>
              <a:gdLst>
                <a:gd name="T0" fmla="*/ 74 w 79"/>
                <a:gd name="T1" fmla="*/ 0 h 55"/>
                <a:gd name="T2" fmla="*/ 79 w 79"/>
                <a:gd name="T3" fmla="*/ 4 h 55"/>
                <a:gd name="T4" fmla="*/ 27 w 79"/>
                <a:gd name="T5" fmla="*/ 55 h 55"/>
                <a:gd name="T6" fmla="*/ 0 w 79"/>
                <a:gd name="T7" fmla="*/ 29 h 55"/>
                <a:gd name="T8" fmla="*/ 4 w 79"/>
                <a:gd name="T9" fmla="*/ 24 h 55"/>
                <a:gd name="T10" fmla="*/ 27 w 79"/>
                <a:gd name="T11" fmla="*/ 47 h 55"/>
                <a:gd name="T12" fmla="*/ 74 w 79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55">
                  <a:moveTo>
                    <a:pt x="74" y="0"/>
                  </a:moveTo>
                  <a:lnTo>
                    <a:pt x="79" y="4"/>
                  </a:lnTo>
                  <a:lnTo>
                    <a:pt x="27" y="55"/>
                  </a:lnTo>
                  <a:lnTo>
                    <a:pt x="0" y="29"/>
                  </a:lnTo>
                  <a:lnTo>
                    <a:pt x="4" y="24"/>
                  </a:lnTo>
                  <a:lnTo>
                    <a:pt x="27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97" name="직사각형 496">
            <a:extLst>
              <a:ext uri="{FF2B5EF4-FFF2-40B4-BE49-F238E27FC236}">
                <a16:creationId xmlns:a16="http://schemas.microsoft.com/office/drawing/2014/main" id="{95E00698-1D88-478E-91CE-932B8277D62D}"/>
              </a:ext>
            </a:extLst>
          </p:cNvPr>
          <p:cNvSpPr/>
          <p:nvPr/>
        </p:nvSpPr>
        <p:spPr>
          <a:xfrm>
            <a:off x="2421249" y="3665604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cxnSp>
        <p:nvCxnSpPr>
          <p:cNvPr id="498" name="직선 연결선 497">
            <a:extLst>
              <a:ext uri="{FF2B5EF4-FFF2-40B4-BE49-F238E27FC236}">
                <a16:creationId xmlns:a16="http://schemas.microsoft.com/office/drawing/2014/main" id="{4D5082D7-4E65-4FFC-982B-890ACFF2F344}"/>
              </a:ext>
            </a:extLst>
          </p:cNvPr>
          <p:cNvCxnSpPr>
            <a:cxnSpLocks/>
          </p:cNvCxnSpPr>
          <p:nvPr/>
        </p:nvCxnSpPr>
        <p:spPr>
          <a:xfrm>
            <a:off x="649187" y="3593108"/>
            <a:ext cx="244282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F6996809-3A5D-4E9C-92AB-A25B95FD5EC3}"/>
              </a:ext>
            </a:extLst>
          </p:cNvPr>
          <p:cNvSpPr/>
          <p:nvPr/>
        </p:nvSpPr>
        <p:spPr>
          <a:xfrm>
            <a:off x="2022896" y="3665604"/>
            <a:ext cx="364202" cy="2000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취소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91AA07AC-7702-44F5-922A-B2BA4742720A}"/>
              </a:ext>
            </a:extLst>
          </p:cNvPr>
          <p:cNvSpPr txBox="1"/>
          <p:nvPr/>
        </p:nvSpPr>
        <p:spPr>
          <a:xfrm>
            <a:off x="714926" y="3668903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501" name="Reload">
            <a:extLst>
              <a:ext uri="{FF2B5EF4-FFF2-40B4-BE49-F238E27FC236}">
                <a16:creationId xmlns:a16="http://schemas.microsoft.com/office/drawing/2014/main" id="{CF8C3730-70F4-4275-BEF3-A42EA7DA52A2}"/>
              </a:ext>
            </a:extLst>
          </p:cNvPr>
          <p:cNvSpPr>
            <a:spLocks noChangeAspect="1"/>
          </p:cNvSpPr>
          <p:nvPr/>
        </p:nvSpPr>
        <p:spPr bwMode="auto">
          <a:xfrm>
            <a:off x="1269600" y="3717345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2" name="Box" descr="&lt;SmartSettings&gt;&lt;SmartResize anchorLeft=&quot;Absolute&quot; anchorTop=&quot;Non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9ED3D458-4A89-4428-AF3B-7607452600CF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820735" y="3014916"/>
            <a:ext cx="133350" cy="13335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D0D14F4-7929-4F13-BC0F-43EA3C883049}"/>
              </a:ext>
            </a:extLst>
          </p:cNvPr>
          <p:cNvCxnSpPr>
            <a:cxnSpLocks/>
          </p:cNvCxnSpPr>
          <p:nvPr/>
        </p:nvCxnSpPr>
        <p:spPr>
          <a:xfrm>
            <a:off x="3089891" y="3319575"/>
            <a:ext cx="12480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3" name="직사각형 502">
            <a:extLst>
              <a:ext uri="{FF2B5EF4-FFF2-40B4-BE49-F238E27FC236}">
                <a16:creationId xmlns:a16="http://schemas.microsoft.com/office/drawing/2014/main" id="{C6A5C729-8906-4F58-BD7E-FC659112FE87}"/>
              </a:ext>
            </a:extLst>
          </p:cNvPr>
          <p:cNvSpPr/>
          <p:nvPr/>
        </p:nvSpPr>
        <p:spPr>
          <a:xfrm>
            <a:off x="4089815" y="4811506"/>
            <a:ext cx="3015442" cy="127714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Default : </a:t>
            </a:r>
            <a:r>
              <a:rPr lang="ko-KR" altLang="en-US" sz="800" dirty="0">
                <a:solidFill>
                  <a:schemeClr val="tx1"/>
                </a:solidFill>
              </a:rPr>
              <a:t>선택 </a:t>
            </a:r>
            <a:r>
              <a:rPr lang="en-US" altLang="ko-KR" sz="800" dirty="0">
                <a:solidFill>
                  <a:schemeClr val="tx1"/>
                </a:solidFill>
              </a:rPr>
              <a:t>X</a:t>
            </a: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사람 체크박스 선택 시 성별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연령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 </a:t>
            </a:r>
            <a:r>
              <a:rPr lang="ko-KR" altLang="en-US" sz="800" dirty="0">
                <a:solidFill>
                  <a:schemeClr val="tx1"/>
                </a:solidFill>
              </a:rPr>
              <a:t>검색영역 노출 정의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  </a:t>
            </a: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사람 속성 일부 선택 시 </a:t>
            </a:r>
            <a:r>
              <a:rPr lang="en-US" altLang="ko-KR" sz="800" dirty="0">
                <a:solidFill>
                  <a:schemeClr val="tx1"/>
                </a:solidFill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여자 외 </a:t>
            </a:r>
            <a:r>
              <a:rPr lang="en-US" altLang="ko-KR" sz="800" dirty="0">
                <a:solidFill>
                  <a:schemeClr val="tx1"/>
                </a:solidFill>
              </a:rPr>
              <a:t>2</a:t>
            </a:r>
            <a:r>
              <a:rPr lang="ko-KR" altLang="en-US" sz="800" dirty="0">
                <a:solidFill>
                  <a:schemeClr val="tx1"/>
                </a:solidFill>
              </a:rPr>
              <a:t>개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 - </a:t>
            </a:r>
            <a:r>
              <a:rPr lang="ko-KR" altLang="en-US" sz="800" dirty="0">
                <a:solidFill>
                  <a:schemeClr val="tx1"/>
                </a:solidFill>
              </a:rPr>
              <a:t>사람 속성 전체 선택 시 </a:t>
            </a:r>
            <a:r>
              <a:rPr lang="en-US" altLang="ko-KR" sz="800" dirty="0">
                <a:solidFill>
                  <a:schemeClr val="tx1"/>
                </a:solidFill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전체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 - 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차량 선택 시 </a:t>
            </a:r>
            <a:r>
              <a:rPr lang="en-US" altLang="ko-KR" sz="800" dirty="0">
                <a:solidFill>
                  <a:schemeClr val="tx1"/>
                </a:solidFill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차량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421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</a:t>
            </a:r>
            <a:r>
              <a:rPr lang="en-US" altLang="ko-KR" sz="1400" b="0" dirty="0"/>
              <a:t>_ </a:t>
            </a:r>
            <a:r>
              <a:rPr lang="ko-KR" altLang="en-US" sz="1400" b="0" dirty="0"/>
              <a:t>영역지정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3A2AB716-23F8-4F13-94E9-64C4BD538501}"/>
              </a:ext>
            </a:extLst>
          </p:cNvPr>
          <p:cNvSpPr/>
          <p:nvPr/>
        </p:nvSpPr>
        <p:spPr bwMode="auto">
          <a:xfrm>
            <a:off x="307856" y="801045"/>
            <a:ext cx="7478250" cy="5725092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23AF93B5-8BD3-486F-9440-8CC41D67B74E}"/>
              </a:ext>
            </a:extLst>
          </p:cNvPr>
          <p:cNvSpPr/>
          <p:nvPr/>
        </p:nvSpPr>
        <p:spPr bwMode="auto">
          <a:xfrm>
            <a:off x="302069" y="801045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AC460E08-DEF0-4E50-A63C-52694D321CD5}"/>
              </a:ext>
            </a:extLst>
          </p:cNvPr>
          <p:cNvSpPr/>
          <p:nvPr/>
        </p:nvSpPr>
        <p:spPr>
          <a:xfrm>
            <a:off x="5700559" y="1212077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8" name="Image">
            <a:extLst>
              <a:ext uri="{FF2B5EF4-FFF2-40B4-BE49-F238E27FC236}">
                <a16:creationId xmlns:a16="http://schemas.microsoft.com/office/drawing/2014/main" id="{CBEC0334-8267-48D3-9EA5-D56F7C4B2C24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25438"/>
            <a:ext cx="1462021" cy="243388"/>
            <a:chOff x="508000" y="1397000"/>
            <a:chExt cx="1008112" cy="1008112"/>
          </a:xfrm>
        </p:grpSpPr>
        <p:sp>
          <p:nvSpPr>
            <p:cNvPr id="249" name="Border">
              <a:extLst>
                <a:ext uri="{FF2B5EF4-FFF2-40B4-BE49-F238E27FC236}">
                  <a16:creationId xmlns:a16="http://schemas.microsoft.com/office/drawing/2014/main" id="{9BB96763-D784-4C5C-A8E3-3F8C2D74E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250" name="Line 2">
              <a:extLst>
                <a:ext uri="{FF2B5EF4-FFF2-40B4-BE49-F238E27FC236}">
                  <a16:creationId xmlns:a16="http://schemas.microsoft.com/office/drawing/2014/main" id="{9D519590-42AC-49A5-ABCC-9F4EE6174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51" name="Line 1">
              <a:extLst>
                <a:ext uri="{FF2B5EF4-FFF2-40B4-BE49-F238E27FC236}">
                  <a16:creationId xmlns:a16="http://schemas.microsoft.com/office/drawing/2014/main" id="{14A07FEB-B8E3-4731-8535-605174B68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8730B069-7389-4417-AD70-CBEAE03526C4}"/>
              </a:ext>
            </a:extLst>
          </p:cNvPr>
          <p:cNvSpPr/>
          <p:nvPr/>
        </p:nvSpPr>
        <p:spPr>
          <a:xfrm>
            <a:off x="954212" y="1159776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3" name="TextBox 165">
            <a:extLst>
              <a:ext uri="{FF2B5EF4-FFF2-40B4-BE49-F238E27FC236}">
                <a16:creationId xmlns:a16="http://schemas.microsoft.com/office/drawing/2014/main" id="{7BA6DE24-B942-4274-B96F-4E24599B160E}"/>
              </a:ext>
            </a:extLst>
          </p:cNvPr>
          <p:cNvSpPr txBox="1"/>
          <p:nvPr/>
        </p:nvSpPr>
        <p:spPr>
          <a:xfrm>
            <a:off x="284144" y="836639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4" name="직선 연결선 253">
            <a:extLst>
              <a:ext uri="{FF2B5EF4-FFF2-40B4-BE49-F238E27FC236}">
                <a16:creationId xmlns:a16="http://schemas.microsoft.com/office/drawing/2014/main" id="{E03A3D34-5B6F-4742-959A-ABD2B1960F7D}"/>
              </a:ext>
            </a:extLst>
          </p:cNvPr>
          <p:cNvCxnSpPr>
            <a:cxnSpLocks/>
          </p:cNvCxnSpPr>
          <p:nvPr/>
        </p:nvCxnSpPr>
        <p:spPr>
          <a:xfrm>
            <a:off x="302069" y="1053530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FB027B4B-3677-4DB9-B0D4-64B00821C999}"/>
              </a:ext>
            </a:extLst>
          </p:cNvPr>
          <p:cNvGrpSpPr/>
          <p:nvPr/>
        </p:nvGrpSpPr>
        <p:grpSpPr>
          <a:xfrm>
            <a:off x="3353275" y="1194536"/>
            <a:ext cx="1564896" cy="298856"/>
            <a:chOff x="2761604" y="1204810"/>
            <a:chExt cx="1564896" cy="298856"/>
          </a:xfrm>
        </p:grpSpPr>
        <p:sp>
          <p:nvSpPr>
            <p:cNvPr id="257" name="사각형: 둥근 모서리 256">
              <a:extLst>
                <a:ext uri="{FF2B5EF4-FFF2-40B4-BE49-F238E27FC236}">
                  <a16:creationId xmlns:a16="http://schemas.microsoft.com/office/drawing/2014/main" id="{D3A95E81-3E0F-4D2A-BD83-2261D282189C}"/>
                </a:ext>
              </a:extLst>
            </p:cNvPr>
            <p:cNvSpPr/>
            <p:nvPr/>
          </p:nvSpPr>
          <p:spPr>
            <a:xfrm>
              <a:off x="2767391" y="1204957"/>
              <a:ext cx="1559109" cy="2933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스마트 검색 시작하기</a:t>
              </a:r>
            </a:p>
          </p:txBody>
        </p:sp>
        <p:grpSp>
          <p:nvGrpSpPr>
            <p:cNvPr id="258" name="그룹 257">
              <a:extLst>
                <a:ext uri="{FF2B5EF4-FFF2-40B4-BE49-F238E27FC236}">
                  <a16:creationId xmlns:a16="http://schemas.microsoft.com/office/drawing/2014/main" id="{4D4A879A-08E7-4EA4-AB23-9C426DB4EA63}"/>
                </a:ext>
              </a:extLst>
            </p:cNvPr>
            <p:cNvGrpSpPr/>
            <p:nvPr/>
          </p:nvGrpSpPr>
          <p:grpSpPr>
            <a:xfrm>
              <a:off x="2761604" y="1204810"/>
              <a:ext cx="1559108" cy="298856"/>
              <a:chOff x="4484514" y="1694847"/>
              <a:chExt cx="2863336" cy="548854"/>
            </a:xfrm>
          </p:grpSpPr>
          <p:sp>
            <p:nvSpPr>
              <p:cNvPr id="259" name="사각형: 둥근 모서리 258">
                <a:extLst>
                  <a:ext uri="{FF2B5EF4-FFF2-40B4-BE49-F238E27FC236}">
                    <a16:creationId xmlns:a16="http://schemas.microsoft.com/office/drawing/2014/main" id="{AAEED937-41CB-45C9-A8EB-C9EB7F764D64}"/>
                  </a:ext>
                </a:extLst>
              </p:cNvPr>
              <p:cNvSpPr/>
              <p:nvPr/>
            </p:nvSpPr>
            <p:spPr>
              <a:xfrm>
                <a:off x="4484514" y="1694847"/>
                <a:ext cx="2863336" cy="548854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b="1" dirty="0"/>
                  <a:t>  스마트 검색</a:t>
                </a:r>
              </a:p>
            </p:txBody>
          </p:sp>
          <p:pic>
            <p:nvPicPr>
              <p:cNvPr id="260" name="그림 259">
                <a:extLst>
                  <a:ext uri="{FF2B5EF4-FFF2-40B4-BE49-F238E27FC236}">
                    <a16:creationId xmlns:a16="http://schemas.microsoft.com/office/drawing/2014/main" id="{6C941B35-68B5-4921-8BAD-0CC6635048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27492" y="1858300"/>
                <a:ext cx="204937" cy="204937"/>
              </a:xfrm>
              <a:prstGeom prst="rect">
                <a:avLst/>
              </a:prstGeom>
            </p:spPr>
          </p:pic>
        </p:grpSp>
      </p:grpSp>
      <p:sp>
        <p:nvSpPr>
          <p:cNvPr id="263" name="Modal Dialog Overlay">
            <a:extLst>
              <a:ext uri="{FF2B5EF4-FFF2-40B4-BE49-F238E27FC236}">
                <a16:creationId xmlns:a16="http://schemas.microsoft.com/office/drawing/2014/main" id="{D4A6BFAC-ADFA-42A9-AF77-7E1A33A2C12D}"/>
              </a:ext>
            </a:extLst>
          </p:cNvPr>
          <p:cNvSpPr>
            <a:spLocks/>
          </p:cNvSpPr>
          <p:nvPr/>
        </p:nvSpPr>
        <p:spPr bwMode="auto">
          <a:xfrm>
            <a:off x="320738" y="3096098"/>
            <a:ext cx="7465368" cy="3430039"/>
          </a:xfrm>
          <a:prstGeom prst="rect">
            <a:avLst/>
          </a:prstGeom>
          <a:solidFill>
            <a:srgbClr val="808080">
              <a:alpha val="60000"/>
            </a:srgbClr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83" name="그룹 382">
            <a:extLst>
              <a:ext uri="{FF2B5EF4-FFF2-40B4-BE49-F238E27FC236}">
                <a16:creationId xmlns:a16="http://schemas.microsoft.com/office/drawing/2014/main" id="{1C5C8188-A3C4-4923-A9FE-F374ED3D8A01}"/>
              </a:ext>
            </a:extLst>
          </p:cNvPr>
          <p:cNvGrpSpPr/>
          <p:nvPr/>
        </p:nvGrpSpPr>
        <p:grpSpPr>
          <a:xfrm>
            <a:off x="412376" y="2200220"/>
            <a:ext cx="7269828" cy="613047"/>
            <a:chOff x="412376" y="1654246"/>
            <a:chExt cx="7269828" cy="613047"/>
          </a:xfrm>
        </p:grpSpPr>
        <p:sp>
          <p:nvSpPr>
            <p:cNvPr id="394" name="사각형: 둥근 모서리 393">
              <a:extLst>
                <a:ext uri="{FF2B5EF4-FFF2-40B4-BE49-F238E27FC236}">
                  <a16:creationId xmlns:a16="http://schemas.microsoft.com/office/drawing/2014/main" id="{D68FA0B0-F1C6-43DD-81A4-737B145B2F39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95" name="직선 연결선 394">
              <a:extLst>
                <a:ext uri="{FF2B5EF4-FFF2-40B4-BE49-F238E27FC236}">
                  <a16:creationId xmlns:a16="http://schemas.microsoft.com/office/drawing/2014/main" id="{286AEF0B-D993-4BA6-AE37-24221C08BE30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DA3B5922-A57F-492B-9226-16D59CE107A2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615A6AEC-ECD4-4D6C-BA88-D0B4B23D3C7F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8133941-B744-4B95-9C76-3A4DD3A96015}"/>
                </a:ext>
              </a:extLst>
            </p:cNvPr>
            <p:cNvSpPr txBox="1"/>
            <p:nvPr>
              <p:custDataLst>
                <p:tags r:id="rId14"/>
              </p:custDataLst>
            </p:nvPr>
          </p:nvSpPr>
          <p:spPr>
            <a:xfrm>
              <a:off x="3176922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4E10C404-81D4-4832-AAF6-1EDDEB737D4C}"/>
                </a:ext>
              </a:extLst>
            </p:cNvPr>
            <p:cNvSpPr txBox="1"/>
            <p:nvPr/>
          </p:nvSpPr>
          <p:spPr>
            <a:xfrm>
              <a:off x="3096727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cxnSp>
          <p:nvCxnSpPr>
            <p:cNvPr id="400" name="직선 연결선 399">
              <a:extLst>
                <a:ext uri="{FF2B5EF4-FFF2-40B4-BE49-F238E27FC236}">
                  <a16:creationId xmlns:a16="http://schemas.microsoft.com/office/drawing/2014/main" id="{2EABC413-6226-4D0E-8132-B347AF836A79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1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4550F893-3FCE-407B-8228-385E75FDCCBC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6AEF7D29-6B9E-4EA3-ADB3-38D442272870}"/>
                </a:ext>
              </a:extLst>
            </p:cNvPr>
            <p:cNvSpPr txBox="1"/>
            <p:nvPr/>
          </p:nvSpPr>
          <p:spPr>
            <a:xfrm>
              <a:off x="4788678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grpSp>
          <p:nvGrpSpPr>
            <p:cNvPr id="403" name="그룹 402">
              <a:extLst>
                <a:ext uri="{FF2B5EF4-FFF2-40B4-BE49-F238E27FC236}">
                  <a16:creationId xmlns:a16="http://schemas.microsoft.com/office/drawing/2014/main" id="{985B01C3-CFF1-43C2-8D59-342B7B128BA7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404" name="사각형: 둥근 모서리 403">
                <a:extLst>
                  <a:ext uri="{FF2B5EF4-FFF2-40B4-BE49-F238E27FC236}">
                    <a16:creationId xmlns:a16="http://schemas.microsoft.com/office/drawing/2014/main" id="{ACAF3E64-66BF-4041-8FA2-7AE79C1AB923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05" name="그림 404">
                <a:extLst>
                  <a:ext uri="{FF2B5EF4-FFF2-40B4-BE49-F238E27FC236}">
                    <a16:creationId xmlns:a16="http://schemas.microsoft.com/office/drawing/2014/main" id="{58AD9B22-9258-4AE8-B68B-168FBA1FBD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406" name="TextBox 405">
                <a:extLst>
                  <a:ext uri="{FF2B5EF4-FFF2-40B4-BE49-F238E27FC236}">
                    <a16:creationId xmlns:a16="http://schemas.microsoft.com/office/drawing/2014/main" id="{394AE1FC-9B68-43AD-AF68-B205E88B4C3C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811F2C20-861F-446E-935B-5AFDC60D937B}"/>
              </a:ext>
            </a:extLst>
          </p:cNvPr>
          <p:cNvSpPr/>
          <p:nvPr/>
        </p:nvSpPr>
        <p:spPr bwMode="auto">
          <a:xfrm>
            <a:off x="2440012" y="1838914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chemeClr val="tx1"/>
                </a:solidFill>
                <a:latin typeface="+mn-ea"/>
              </a:rPr>
              <a:t>사람</a:t>
            </a:r>
            <a:r>
              <a:rPr lang="en-US" altLang="ko-KR" sz="1000" spc="-15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chemeClr val="tx1"/>
                </a:solidFill>
                <a:latin typeface="+mn-ea"/>
              </a:rPr>
              <a:t>차량</a:t>
            </a:r>
            <a:endParaRPr lang="en-US" altLang="ko-KR" sz="1000" spc="-15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08" name="직사각형 407">
            <a:extLst>
              <a:ext uri="{FF2B5EF4-FFF2-40B4-BE49-F238E27FC236}">
                <a16:creationId xmlns:a16="http://schemas.microsoft.com/office/drawing/2014/main" id="{1619C351-7ABA-4F9E-B0FC-1D49B65D2AA3}"/>
              </a:ext>
            </a:extLst>
          </p:cNvPr>
          <p:cNvSpPr/>
          <p:nvPr/>
        </p:nvSpPr>
        <p:spPr>
          <a:xfrm>
            <a:off x="3508623" y="2078180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409" name="직사각형 408">
            <a:extLst>
              <a:ext uri="{FF2B5EF4-FFF2-40B4-BE49-F238E27FC236}">
                <a16:creationId xmlns:a16="http://schemas.microsoft.com/office/drawing/2014/main" id="{D466101E-2013-46FB-B944-7154932DDF44}"/>
              </a:ext>
            </a:extLst>
          </p:cNvPr>
          <p:cNvSpPr/>
          <p:nvPr/>
        </p:nvSpPr>
        <p:spPr bwMode="auto">
          <a:xfrm>
            <a:off x="3481667" y="1838914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영역지정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410" name="직사각형 409">
            <a:extLst>
              <a:ext uri="{FF2B5EF4-FFF2-40B4-BE49-F238E27FC236}">
                <a16:creationId xmlns:a16="http://schemas.microsoft.com/office/drawing/2014/main" id="{80467D7C-6F66-4496-A2E8-05C8E4CCB884}"/>
              </a:ext>
            </a:extLst>
          </p:cNvPr>
          <p:cNvSpPr/>
          <p:nvPr/>
        </p:nvSpPr>
        <p:spPr bwMode="auto">
          <a:xfrm>
            <a:off x="4529558" y="1838914"/>
            <a:ext cx="556796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침입</a:t>
            </a:r>
            <a:r>
              <a:rPr lang="en-US" altLang="ko-KR" sz="1000" spc="-150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방문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411" name="그룹 410">
            <a:extLst>
              <a:ext uri="{FF2B5EF4-FFF2-40B4-BE49-F238E27FC236}">
                <a16:creationId xmlns:a16="http://schemas.microsoft.com/office/drawing/2014/main" id="{7D8AE234-4DC8-454D-B429-A137978D2CDB}"/>
              </a:ext>
            </a:extLst>
          </p:cNvPr>
          <p:cNvGrpSpPr/>
          <p:nvPr/>
        </p:nvGrpSpPr>
        <p:grpSpPr>
          <a:xfrm>
            <a:off x="412458" y="2200072"/>
            <a:ext cx="7269828" cy="613047"/>
            <a:chOff x="412376" y="1654246"/>
            <a:chExt cx="7269828" cy="613047"/>
          </a:xfrm>
        </p:grpSpPr>
        <p:sp>
          <p:nvSpPr>
            <p:cNvPr id="412" name="사각형: 둥근 모서리 411">
              <a:extLst>
                <a:ext uri="{FF2B5EF4-FFF2-40B4-BE49-F238E27FC236}">
                  <a16:creationId xmlns:a16="http://schemas.microsoft.com/office/drawing/2014/main" id="{4D31C84A-929A-4782-9505-DBD994F90660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13" name="직선 연결선 412">
              <a:extLst>
                <a:ext uri="{FF2B5EF4-FFF2-40B4-BE49-F238E27FC236}">
                  <a16:creationId xmlns:a16="http://schemas.microsoft.com/office/drawing/2014/main" id="{FAB3B5DB-AC1D-40D7-A825-4AC9A2DB5081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4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CB1D00B8-4897-4E43-9987-0526DA4E9027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F286606D-723A-411E-9261-0940EC73067A}"/>
                </a:ext>
              </a:extLst>
            </p:cNvPr>
            <p:cNvSpPr txBox="1"/>
            <p:nvPr/>
          </p:nvSpPr>
          <p:spPr>
            <a:xfrm>
              <a:off x="594090" y="1940528"/>
              <a:ext cx="111601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매장명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/000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카메라</a:t>
              </a:r>
            </a:p>
          </p:txBody>
        </p:sp>
        <p:sp>
          <p:nvSpPr>
            <p:cNvPr id="41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16FB792-7B3F-416F-A107-B17FC59A8998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3176921" y="1766770"/>
              <a:ext cx="74295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이미지 영역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B1D5E5E3-7095-4A8C-9D7C-B9B4C089BC89}"/>
                </a:ext>
              </a:extLst>
            </p:cNvPr>
            <p:cNvSpPr txBox="1"/>
            <p:nvPr/>
          </p:nvSpPr>
          <p:spPr>
            <a:xfrm>
              <a:off x="3096727" y="1940528"/>
              <a:ext cx="6463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선택완료</a:t>
              </a:r>
            </a:p>
          </p:txBody>
        </p:sp>
        <p:cxnSp>
          <p:nvCxnSpPr>
            <p:cNvPr id="418" name="직선 연결선 417">
              <a:extLst>
                <a:ext uri="{FF2B5EF4-FFF2-40B4-BE49-F238E27FC236}">
                  <a16:creationId xmlns:a16="http://schemas.microsoft.com/office/drawing/2014/main" id="{6D189107-F277-4FA2-B6A0-C6E15A7E9C2C}"/>
                </a:ext>
              </a:extLst>
            </p:cNvPr>
            <p:cNvCxnSpPr/>
            <p:nvPr/>
          </p:nvCxnSpPr>
          <p:spPr>
            <a:xfrm>
              <a:off x="5255470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9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8DA77FF-3530-492D-AD88-015A9A30EFC1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5469977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380766F6-E020-4A1B-8CB2-0F4D2DBC3EE0}"/>
                </a:ext>
              </a:extLst>
            </p:cNvPr>
            <p:cNvSpPr txBox="1"/>
            <p:nvPr/>
          </p:nvSpPr>
          <p:spPr>
            <a:xfrm>
              <a:off x="5389783" y="1940528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7/8~7/9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421" name="그룹 420">
              <a:extLst>
                <a:ext uri="{FF2B5EF4-FFF2-40B4-BE49-F238E27FC236}">
                  <a16:creationId xmlns:a16="http://schemas.microsoft.com/office/drawing/2014/main" id="{8333A65A-CB3A-4BEA-B96A-5D3F8535D6BD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422" name="사각형: 둥근 모서리 421">
                <a:extLst>
                  <a:ext uri="{FF2B5EF4-FFF2-40B4-BE49-F238E27FC236}">
                    <a16:creationId xmlns:a16="http://schemas.microsoft.com/office/drawing/2014/main" id="{D3AEA89C-5A2C-47C1-8066-B1943A1F99BE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23" name="그림 422">
                <a:extLst>
                  <a:ext uri="{FF2B5EF4-FFF2-40B4-BE49-F238E27FC236}">
                    <a16:creationId xmlns:a16="http://schemas.microsoft.com/office/drawing/2014/main" id="{A4121778-2D81-4939-A22A-BEAC21B98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424" name="TextBox 423">
                <a:extLst>
                  <a:ext uri="{FF2B5EF4-FFF2-40B4-BE49-F238E27FC236}">
                    <a16:creationId xmlns:a16="http://schemas.microsoft.com/office/drawing/2014/main" id="{2F4716D3-12F1-478A-8E91-569394136C64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447" name="Delete">
            <a:extLst>
              <a:ext uri="{FF2B5EF4-FFF2-40B4-BE49-F238E27FC236}">
                <a16:creationId xmlns:a16="http://schemas.microsoft.com/office/drawing/2014/main" id="{22E6641D-658C-41EC-A26F-504CA710AB51}"/>
              </a:ext>
            </a:extLst>
          </p:cNvPr>
          <p:cNvSpPr>
            <a:spLocks noChangeAspect="1"/>
          </p:cNvSpPr>
          <p:nvPr/>
        </p:nvSpPr>
        <p:spPr bwMode="auto">
          <a:xfrm>
            <a:off x="7422851" y="1836352"/>
            <a:ext cx="187007" cy="187005"/>
          </a:xfrm>
          <a:custGeom>
            <a:avLst/>
            <a:gdLst>
              <a:gd name="T0" fmla="*/ 3 w 77"/>
              <a:gd name="T1" fmla="*/ 0 h 77"/>
              <a:gd name="T2" fmla="*/ 0 w 77"/>
              <a:gd name="T3" fmla="*/ 3 h 77"/>
              <a:gd name="T4" fmla="*/ 36 w 77"/>
              <a:gd name="T5" fmla="*/ 38 h 77"/>
              <a:gd name="T6" fmla="*/ 0 w 77"/>
              <a:gd name="T7" fmla="*/ 74 h 77"/>
              <a:gd name="T8" fmla="*/ 3 w 77"/>
              <a:gd name="T9" fmla="*/ 77 h 77"/>
              <a:gd name="T10" fmla="*/ 39 w 77"/>
              <a:gd name="T11" fmla="*/ 41 h 77"/>
              <a:gd name="T12" fmla="*/ 74 w 77"/>
              <a:gd name="T13" fmla="*/ 77 h 77"/>
              <a:gd name="T14" fmla="*/ 77 w 77"/>
              <a:gd name="T15" fmla="*/ 74 h 77"/>
              <a:gd name="T16" fmla="*/ 42 w 77"/>
              <a:gd name="T17" fmla="*/ 38 h 77"/>
              <a:gd name="T18" fmla="*/ 77 w 77"/>
              <a:gd name="T19" fmla="*/ 3 h 77"/>
              <a:gd name="T20" fmla="*/ 74 w 77"/>
              <a:gd name="T21" fmla="*/ 0 h 77"/>
              <a:gd name="T22" fmla="*/ 39 w 77"/>
              <a:gd name="T23" fmla="*/ 35 h 77"/>
              <a:gd name="T24" fmla="*/ 3 w 77"/>
              <a:gd name="T2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77">
                <a:moveTo>
                  <a:pt x="3" y="0"/>
                </a:moveTo>
                <a:lnTo>
                  <a:pt x="0" y="3"/>
                </a:lnTo>
                <a:lnTo>
                  <a:pt x="36" y="38"/>
                </a:lnTo>
                <a:lnTo>
                  <a:pt x="0" y="74"/>
                </a:lnTo>
                <a:lnTo>
                  <a:pt x="3" y="77"/>
                </a:lnTo>
                <a:lnTo>
                  <a:pt x="39" y="41"/>
                </a:lnTo>
                <a:lnTo>
                  <a:pt x="74" y="77"/>
                </a:lnTo>
                <a:lnTo>
                  <a:pt x="77" y="74"/>
                </a:lnTo>
                <a:lnTo>
                  <a:pt x="42" y="38"/>
                </a:lnTo>
                <a:lnTo>
                  <a:pt x="77" y="3"/>
                </a:lnTo>
                <a:lnTo>
                  <a:pt x="74" y="0"/>
                </a:lnTo>
                <a:lnTo>
                  <a:pt x="39" y="35"/>
                </a:lnTo>
                <a:lnTo>
                  <a:pt x="3" y="0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5" name="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C61D145C-943A-4BDF-A193-18A06F7C73E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497484" y="2816080"/>
            <a:ext cx="2842507" cy="2969724"/>
          </a:xfrm>
          <a:prstGeom prst="roundRect">
            <a:avLst>
              <a:gd name="adj" fmla="val 3078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28016" tIns="45720" rIns="128016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endParaRPr lang="en-US" sz="9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6" name="Arrow" descr="&lt;SmartSettings&gt;&lt;SmartResize anchorLeft=&quot;None&quot; anchorTop=&quot;Absolut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A91216BE-3B94-4EB3-A19F-FF3431D4381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846020" y="2702968"/>
            <a:ext cx="198916" cy="113112"/>
          </a:xfrm>
          <a:prstGeom prst="triangle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97" name="Gap" descr="&lt;SmartSettings&gt;&lt;SmartResize anchorLeft=&quot;None&quot; anchorTop=&quot;Absolut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51E7109A-F914-40D7-AF4F-A7E3182AA382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 rot="10800000">
            <a:off x="3853398" y="2816080"/>
            <a:ext cx="184150" cy="0"/>
          </a:xfrm>
          <a:prstGeom prst="line">
            <a:avLst/>
          </a:prstGeom>
          <a:solidFill>
            <a:srgbClr val="FFFFFF"/>
          </a:solidFill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Label">
            <a:extLst>
              <a:ext uri="{FF2B5EF4-FFF2-40B4-BE49-F238E27FC236}">
                <a16:creationId xmlns:a16="http://schemas.microsoft.com/office/drawing/2014/main" id="{95AD3ED5-ED55-4157-87CC-7448DE384D87}"/>
              </a:ext>
            </a:extLst>
          </p:cNvPr>
          <p:cNvSpPr txBox="1"/>
          <p:nvPr/>
        </p:nvSpPr>
        <p:spPr>
          <a:xfrm>
            <a:off x="3593390" y="2899895"/>
            <a:ext cx="260661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b="1" dirty="0">
                <a:latin typeface="+mn-ea"/>
                <a:cs typeface="Segoe UI" panose="020B0502040204020203" pitchFamily="34" charset="0"/>
              </a:rPr>
              <a:t>클릭 후 드래그해서 영역을 선택해주세요</a:t>
            </a:r>
            <a:r>
              <a:rPr lang="en-US" altLang="ko-KR" sz="800" b="1" dirty="0">
                <a:latin typeface="+mn-ea"/>
                <a:cs typeface="Segoe UI" panose="020B0502040204020203" pitchFamily="34" charset="0"/>
              </a:rPr>
              <a:t>.</a:t>
            </a:r>
            <a:r>
              <a:rPr lang="ko-KR" altLang="en-US" sz="800" b="1" dirty="0">
                <a:latin typeface="+mn-ea"/>
                <a:cs typeface="Segoe UI" panose="020B0502040204020203" pitchFamily="34" charset="0"/>
              </a:rPr>
              <a:t> </a:t>
            </a:r>
            <a:endParaRPr lang="en-US" altLang="ko-KR" sz="800" b="1" dirty="0">
              <a:latin typeface="+mn-ea"/>
              <a:cs typeface="Segoe UI" panose="020B0502040204020203" pitchFamily="34" charset="0"/>
            </a:endParaRPr>
          </a:p>
          <a:p>
            <a:r>
              <a:rPr lang="ko-KR" altLang="en-US" sz="8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아래 검은색으로 보이는 영역은 검색에서 제외됩니다</a:t>
            </a:r>
            <a:r>
              <a:rPr lang="en-US" altLang="ko-KR" sz="7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.</a:t>
            </a:r>
          </a:p>
          <a:p>
            <a:r>
              <a:rPr lang="ko-KR" altLang="en-US" sz="8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해</a:t>
            </a:r>
            <a:r>
              <a:rPr lang="ko-KR" altLang="en-US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당영역 검색이 필요할 경우 </a:t>
            </a:r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“</a:t>
            </a:r>
            <a:r>
              <a:rPr lang="ko-KR" altLang="en-US" sz="750" u="sng" spc="-150" dirty="0" err="1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검색제외영역</a:t>
            </a:r>
            <a:r>
              <a:rPr lang="ko-KR" altLang="en-US" sz="750" u="sng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 설정</a:t>
            </a:r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”</a:t>
            </a:r>
            <a:r>
              <a:rPr lang="ko-KR" altLang="en-US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에서 변경해주세요</a:t>
            </a:r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985C560F-4E4D-45D0-AA29-27AE6B9B9FE9}"/>
              </a:ext>
            </a:extLst>
          </p:cNvPr>
          <p:cNvSpPr txBox="1"/>
          <p:nvPr/>
        </p:nvSpPr>
        <p:spPr>
          <a:xfrm>
            <a:off x="3587373" y="5497820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302" name="직사각형 301">
            <a:extLst>
              <a:ext uri="{FF2B5EF4-FFF2-40B4-BE49-F238E27FC236}">
                <a16:creationId xmlns:a16="http://schemas.microsoft.com/office/drawing/2014/main" id="{CE4D8D97-BC3F-44D4-86F7-C014934D17F0}"/>
              </a:ext>
            </a:extLst>
          </p:cNvPr>
          <p:cNvSpPr/>
          <p:nvPr/>
        </p:nvSpPr>
        <p:spPr>
          <a:xfrm>
            <a:off x="5656266" y="5487016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cxnSp>
        <p:nvCxnSpPr>
          <p:cNvPr id="303" name="직선 연결선 302">
            <a:extLst>
              <a:ext uri="{FF2B5EF4-FFF2-40B4-BE49-F238E27FC236}">
                <a16:creationId xmlns:a16="http://schemas.microsoft.com/office/drawing/2014/main" id="{7A17C529-1403-4BFF-93FC-1E35B52DDD9B}"/>
              </a:ext>
            </a:extLst>
          </p:cNvPr>
          <p:cNvCxnSpPr>
            <a:cxnSpLocks/>
          </p:cNvCxnSpPr>
          <p:nvPr/>
        </p:nvCxnSpPr>
        <p:spPr>
          <a:xfrm>
            <a:off x="3496578" y="5414520"/>
            <a:ext cx="284341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4" name="직사각형 303">
            <a:extLst>
              <a:ext uri="{FF2B5EF4-FFF2-40B4-BE49-F238E27FC236}">
                <a16:creationId xmlns:a16="http://schemas.microsoft.com/office/drawing/2014/main" id="{99DD8E2F-3CE4-456B-A7AD-6D96876B0AA5}"/>
              </a:ext>
            </a:extLst>
          </p:cNvPr>
          <p:cNvSpPr/>
          <p:nvPr/>
        </p:nvSpPr>
        <p:spPr>
          <a:xfrm>
            <a:off x="5257913" y="5487016"/>
            <a:ext cx="364202" cy="2000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취소</a:t>
            </a:r>
          </a:p>
        </p:txBody>
      </p:sp>
      <p:pic>
        <p:nvPicPr>
          <p:cNvPr id="347" name="Placeholder Photo">
            <a:extLst>
              <a:ext uri="{FF2B5EF4-FFF2-40B4-BE49-F238E27FC236}">
                <a16:creationId xmlns:a16="http://schemas.microsoft.com/office/drawing/2014/main" id="{D6C0DA7F-9872-4D36-AE6D-732CA84262C5}"/>
              </a:ext>
            </a:extLst>
          </p:cNvPr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702"/>
          <a:stretch/>
        </p:blipFill>
        <p:spPr>
          <a:xfrm>
            <a:off x="3599953" y="3425694"/>
            <a:ext cx="2614217" cy="1837742"/>
          </a:xfrm>
          <a:prstGeom prst="rect">
            <a:avLst/>
          </a:prstGeom>
        </p:spPr>
      </p:pic>
      <p:sp>
        <p:nvSpPr>
          <p:cNvPr id="354" name="Reload">
            <a:extLst>
              <a:ext uri="{FF2B5EF4-FFF2-40B4-BE49-F238E27FC236}">
                <a16:creationId xmlns:a16="http://schemas.microsoft.com/office/drawing/2014/main" id="{5B8D65CB-A09A-4964-A167-1BEF691A84B0}"/>
              </a:ext>
            </a:extLst>
          </p:cNvPr>
          <p:cNvSpPr>
            <a:spLocks noChangeAspect="1"/>
          </p:cNvSpPr>
          <p:nvPr/>
        </p:nvSpPr>
        <p:spPr bwMode="auto">
          <a:xfrm>
            <a:off x="4142047" y="5546262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5" name="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B679DE99-5A7E-43C1-AC63-96C7FBD25A3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80922" y="2804849"/>
            <a:ext cx="2972353" cy="2060651"/>
          </a:xfrm>
          <a:prstGeom prst="roundRect">
            <a:avLst>
              <a:gd name="adj" fmla="val 3078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28016" tIns="45720" rIns="128016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endParaRPr lang="en-US" sz="9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6" name="Arrow" descr="&lt;SmartSettings&gt;&lt;SmartResize anchorLeft=&quot;None&quot; anchorTop=&quot;Absolut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ECDA4A47-EA90-4C8E-AA0A-8D28C23597E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749925" y="2691737"/>
            <a:ext cx="198916" cy="113112"/>
          </a:xfrm>
          <a:prstGeom prst="triangle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7" name="Gap" descr="&lt;SmartSettings&gt;&lt;SmartResize anchorLeft=&quot;None&quot; anchorTop=&quot;Absolut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7A39821A-BB84-4843-8A01-6CF49B5E9F8C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rot="10800000">
            <a:off x="757302" y="2804849"/>
            <a:ext cx="184150" cy="0"/>
          </a:xfrm>
          <a:prstGeom prst="line">
            <a:avLst/>
          </a:prstGeom>
          <a:solidFill>
            <a:srgbClr val="FFFFFF"/>
          </a:solidFill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1B9BE9B-FAC7-4C2F-A1F2-BF63B8EB8360}"/>
              </a:ext>
            </a:extLst>
          </p:cNvPr>
          <p:cNvSpPr txBox="1"/>
          <p:nvPr/>
        </p:nvSpPr>
        <p:spPr>
          <a:xfrm>
            <a:off x="486261" y="2959926"/>
            <a:ext cx="666589" cy="2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매장명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D08B6F93-965E-465A-AD6D-36E874C1CBF5}"/>
              </a:ext>
            </a:extLst>
          </p:cNvPr>
          <p:cNvSpPr/>
          <p:nvPr/>
        </p:nvSpPr>
        <p:spPr>
          <a:xfrm>
            <a:off x="2677770" y="4581085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B0C71786-78DD-4E3E-A733-DAB278958715}"/>
              </a:ext>
            </a:extLst>
          </p:cNvPr>
          <p:cNvCxnSpPr>
            <a:cxnSpLocks/>
          </p:cNvCxnSpPr>
          <p:nvPr/>
        </p:nvCxnSpPr>
        <p:spPr>
          <a:xfrm>
            <a:off x="380922" y="4508589"/>
            <a:ext cx="297331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C92088A9-92B7-4C9B-A00A-C09A76D8A242}"/>
              </a:ext>
            </a:extLst>
          </p:cNvPr>
          <p:cNvSpPr/>
          <p:nvPr/>
        </p:nvSpPr>
        <p:spPr>
          <a:xfrm>
            <a:off x="2279417" y="4581085"/>
            <a:ext cx="364202" cy="2000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취소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4E71B1D9-3B88-4AF2-90E4-A7EBD7CBB47F}"/>
              </a:ext>
            </a:extLst>
          </p:cNvPr>
          <p:cNvSpPr txBox="1"/>
          <p:nvPr/>
        </p:nvSpPr>
        <p:spPr>
          <a:xfrm>
            <a:off x="486261" y="3254125"/>
            <a:ext cx="666589" cy="2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50" dirty="0">
                <a:solidFill>
                  <a:schemeClr val="bg1">
                    <a:lumMod val="65000"/>
                  </a:schemeClr>
                </a:solidFill>
              </a:rPr>
              <a:t>매장명</a:t>
            </a:r>
            <a:r>
              <a:rPr lang="en-US" altLang="ko-KR" sz="85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ko-KR" altLang="en-US" sz="8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7E6AD1-5987-4CDB-8E2E-D5BE3D0500E8}"/>
              </a:ext>
            </a:extLst>
          </p:cNvPr>
          <p:cNvSpPr txBox="1"/>
          <p:nvPr/>
        </p:nvSpPr>
        <p:spPr>
          <a:xfrm>
            <a:off x="486261" y="3564225"/>
            <a:ext cx="666589" cy="2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50" dirty="0">
                <a:solidFill>
                  <a:schemeClr val="bg1">
                    <a:lumMod val="65000"/>
                  </a:schemeClr>
                </a:solidFill>
              </a:rPr>
              <a:t>매장명</a:t>
            </a:r>
            <a:r>
              <a:rPr lang="en-US" altLang="ko-KR" sz="850" dirty="0">
                <a:solidFill>
                  <a:schemeClr val="bg1">
                    <a:lumMod val="65000"/>
                  </a:schemeClr>
                </a:solidFill>
              </a:rPr>
              <a:t>23</a:t>
            </a:r>
            <a:endParaRPr lang="ko-KR" altLang="en-US" sz="85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524C1E6-85CD-4C1F-8BD6-040432695E70}"/>
              </a:ext>
            </a:extLst>
          </p:cNvPr>
          <p:cNvCxnSpPr>
            <a:cxnSpLocks/>
          </p:cNvCxnSpPr>
          <p:nvPr/>
        </p:nvCxnSpPr>
        <p:spPr>
          <a:xfrm>
            <a:off x="1208014" y="2808851"/>
            <a:ext cx="0" cy="17074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Check" descr="&lt;SmartSettings&gt;&lt;SmartResize anchorLeft=&quot;Absolute&quot; anchorTop=&quot;None&quot; anchorRight=&quot;None&quot; anchorBottom=&quot;None&quot; /&gt;&lt;/SmartSettings&gt;">
            <a:extLst>
              <a:ext uri="{FF2B5EF4-FFF2-40B4-BE49-F238E27FC236}">
                <a16:creationId xmlns:a16="http://schemas.microsoft.com/office/drawing/2014/main" id="{83E154E2-ABA3-422A-B4D6-6D621CB206CB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 bwMode="auto">
          <a:xfrm>
            <a:off x="1407213" y="3291325"/>
            <a:ext cx="118755" cy="82677"/>
          </a:xfrm>
          <a:custGeom>
            <a:avLst/>
            <a:gdLst>
              <a:gd name="T0" fmla="*/ 74 w 79"/>
              <a:gd name="T1" fmla="*/ 0 h 55"/>
              <a:gd name="T2" fmla="*/ 79 w 79"/>
              <a:gd name="T3" fmla="*/ 4 h 55"/>
              <a:gd name="T4" fmla="*/ 27 w 79"/>
              <a:gd name="T5" fmla="*/ 55 h 55"/>
              <a:gd name="T6" fmla="*/ 0 w 79"/>
              <a:gd name="T7" fmla="*/ 29 h 55"/>
              <a:gd name="T8" fmla="*/ 4 w 79"/>
              <a:gd name="T9" fmla="*/ 24 h 55"/>
              <a:gd name="T10" fmla="*/ 27 w 79"/>
              <a:gd name="T11" fmla="*/ 47 h 55"/>
              <a:gd name="T12" fmla="*/ 74 w 79"/>
              <a:gd name="T13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9" h="55">
                <a:moveTo>
                  <a:pt x="74" y="0"/>
                </a:moveTo>
                <a:lnTo>
                  <a:pt x="79" y="4"/>
                </a:lnTo>
                <a:lnTo>
                  <a:pt x="27" y="55"/>
                </a:lnTo>
                <a:lnTo>
                  <a:pt x="0" y="29"/>
                </a:lnTo>
                <a:lnTo>
                  <a:pt x="4" y="24"/>
                </a:lnTo>
                <a:lnTo>
                  <a:pt x="27" y="47"/>
                </a:lnTo>
                <a:lnTo>
                  <a:pt x="7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5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9BF00BA-D8F8-4BC6-8FBE-DA96F9665B2F}"/>
              </a:ext>
            </a:extLst>
          </p:cNvPr>
          <p:cNvSpPr txBox="1"/>
          <p:nvPr/>
        </p:nvSpPr>
        <p:spPr>
          <a:xfrm>
            <a:off x="446393" y="4587933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117" name="Reload">
            <a:extLst>
              <a:ext uri="{FF2B5EF4-FFF2-40B4-BE49-F238E27FC236}">
                <a16:creationId xmlns:a16="http://schemas.microsoft.com/office/drawing/2014/main" id="{4BCBC561-44D3-40F3-AC66-D9956EDDC3A4}"/>
              </a:ext>
            </a:extLst>
          </p:cNvPr>
          <p:cNvSpPr>
            <a:spLocks noChangeAspect="1"/>
          </p:cNvSpPr>
          <p:nvPr/>
        </p:nvSpPr>
        <p:spPr bwMode="auto">
          <a:xfrm>
            <a:off x="1001067" y="4636375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2" name="Radio Button">
            <a:extLst>
              <a:ext uri="{FF2B5EF4-FFF2-40B4-BE49-F238E27FC236}">
                <a16:creationId xmlns:a16="http://schemas.microsoft.com/office/drawing/2014/main" id="{1322BD20-893D-45E2-9809-5086C1750CD0}"/>
              </a:ext>
            </a:extLst>
          </p:cNvPr>
          <p:cNvGrpSpPr/>
          <p:nvPr/>
        </p:nvGrpSpPr>
        <p:grpSpPr>
          <a:xfrm>
            <a:off x="1393620" y="2992288"/>
            <a:ext cx="691925" cy="133350"/>
            <a:chOff x="539954" y="1750372"/>
            <a:chExt cx="691925" cy="133350"/>
          </a:xfrm>
        </p:grpSpPr>
        <p:sp>
          <p:nvSpPr>
            <p:cNvPr id="123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95B2A7F6-34E3-409F-93B1-16464BCBED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750372"/>
              <a:ext cx="133350" cy="1333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4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CAF310E6-D22D-421E-BEC8-E89D235C48A5}"/>
                </a:ext>
              </a:extLst>
            </p:cNvPr>
            <p:cNvSpPr txBox="1"/>
            <p:nvPr/>
          </p:nvSpPr>
          <p:spPr>
            <a:xfrm>
              <a:off x="736551" y="1751645"/>
              <a:ext cx="49532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5" name="Radio Button">
            <a:extLst>
              <a:ext uri="{FF2B5EF4-FFF2-40B4-BE49-F238E27FC236}">
                <a16:creationId xmlns:a16="http://schemas.microsoft.com/office/drawing/2014/main" id="{F6C13391-F514-427F-8511-17F108EF544E}"/>
              </a:ext>
            </a:extLst>
          </p:cNvPr>
          <p:cNvGrpSpPr/>
          <p:nvPr/>
        </p:nvGrpSpPr>
        <p:grpSpPr>
          <a:xfrm>
            <a:off x="1393620" y="3283601"/>
            <a:ext cx="691925" cy="133350"/>
            <a:chOff x="539954" y="1750372"/>
            <a:chExt cx="691925" cy="133350"/>
          </a:xfrm>
        </p:grpSpPr>
        <p:sp>
          <p:nvSpPr>
            <p:cNvPr id="126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232B1042-13EE-4276-96B7-D9EE17DD93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750372"/>
              <a:ext cx="133350" cy="1333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7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F84F3EB9-9854-4A5B-B09C-76DA47D30D05}"/>
                </a:ext>
              </a:extLst>
            </p:cNvPr>
            <p:cNvSpPr txBox="1"/>
            <p:nvPr/>
          </p:nvSpPr>
          <p:spPr>
            <a:xfrm>
              <a:off x="736551" y="1751645"/>
              <a:ext cx="49532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2" name="Radio Button">
            <a:extLst>
              <a:ext uri="{FF2B5EF4-FFF2-40B4-BE49-F238E27FC236}">
                <a16:creationId xmlns:a16="http://schemas.microsoft.com/office/drawing/2014/main" id="{5CAD50FC-6CEE-473F-A266-371C96070DFA}"/>
              </a:ext>
            </a:extLst>
          </p:cNvPr>
          <p:cNvGrpSpPr/>
          <p:nvPr/>
        </p:nvGrpSpPr>
        <p:grpSpPr>
          <a:xfrm>
            <a:off x="1393620" y="3574914"/>
            <a:ext cx="691925" cy="133350"/>
            <a:chOff x="539954" y="1750372"/>
            <a:chExt cx="691925" cy="133350"/>
          </a:xfrm>
        </p:grpSpPr>
        <p:sp>
          <p:nvSpPr>
            <p:cNvPr id="133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42980900-1809-40FC-B488-006FFEC3A3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750372"/>
              <a:ext cx="133350" cy="1333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4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765B5092-B0D6-4CC1-8145-E21468AE271D}"/>
                </a:ext>
              </a:extLst>
            </p:cNvPr>
            <p:cNvSpPr txBox="1"/>
            <p:nvPr/>
          </p:nvSpPr>
          <p:spPr>
            <a:xfrm>
              <a:off x="736551" y="1751645"/>
              <a:ext cx="49532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5" name="Radio Button">
            <a:extLst>
              <a:ext uri="{FF2B5EF4-FFF2-40B4-BE49-F238E27FC236}">
                <a16:creationId xmlns:a16="http://schemas.microsoft.com/office/drawing/2014/main" id="{5399E11D-BA51-4B1F-A2DC-D34FF78E85EA}"/>
              </a:ext>
            </a:extLst>
          </p:cNvPr>
          <p:cNvGrpSpPr/>
          <p:nvPr/>
        </p:nvGrpSpPr>
        <p:grpSpPr>
          <a:xfrm>
            <a:off x="1393620" y="3850043"/>
            <a:ext cx="691925" cy="133350"/>
            <a:chOff x="539954" y="1750372"/>
            <a:chExt cx="691925" cy="133350"/>
          </a:xfrm>
        </p:grpSpPr>
        <p:sp>
          <p:nvSpPr>
            <p:cNvPr id="136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94C32467-BD91-4025-A8F2-3AC75C8811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9954" y="1750372"/>
              <a:ext cx="133350" cy="1333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7" name="Label" descr="&lt;Tags&gt;&lt;SMARTRESIZEANCHORS&gt;Relative,Relative,Absolute,Relative&lt;/SMARTRESIZEANCHORS&gt;&lt;/Tags&gt;">
              <a:extLst>
                <a:ext uri="{FF2B5EF4-FFF2-40B4-BE49-F238E27FC236}">
                  <a16:creationId xmlns:a16="http://schemas.microsoft.com/office/drawing/2014/main" id="{010ECEF0-BDBC-4E6F-8D7B-2E7E2147A760}"/>
                </a:ext>
              </a:extLst>
            </p:cNvPr>
            <p:cNvSpPr txBox="1"/>
            <p:nvPr/>
          </p:nvSpPr>
          <p:spPr>
            <a:xfrm>
              <a:off x="736551" y="1751645"/>
              <a:ext cx="49532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8" name="Selection Overlay" descr="&lt;SmartSettings&gt;&lt;SmartResize anchorLeft=&quot;Absolute&quot; anchorTop=&quot;Absolute&quot; anchorRight=&quot;Absolute&quot; anchorBottom=&quot;None&quot; /&gt;&lt;/SmartSettings&gt;">
            <a:extLst>
              <a:ext uri="{FF2B5EF4-FFF2-40B4-BE49-F238E27FC236}">
                <a16:creationId xmlns:a16="http://schemas.microsoft.com/office/drawing/2014/main" id="{FD40C221-7BCE-4898-ADBD-83A30D4B86E8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859169" y="3762168"/>
            <a:ext cx="223480" cy="313132"/>
          </a:xfrm>
          <a:prstGeom prst="rect">
            <a:avLst/>
          </a:prstGeom>
          <a:solidFill>
            <a:srgbClr val="0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3254" tIns="51627" rIns="103254" bIns="51627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i="1" dirty="0">
              <a:solidFill>
                <a:prstClr val="white"/>
              </a:solidFill>
              <a:latin typeface="+mn-ea"/>
              <a:cs typeface="Segoe UI" panose="020B0502040204020203" pitchFamily="34" charset="0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09A43825-9841-4259-B2FF-FDF405986912}"/>
              </a:ext>
            </a:extLst>
          </p:cNvPr>
          <p:cNvGrpSpPr/>
          <p:nvPr/>
        </p:nvGrpSpPr>
        <p:grpSpPr>
          <a:xfrm>
            <a:off x="6574893" y="846913"/>
            <a:ext cx="1148071" cy="200055"/>
            <a:chOff x="6448640" y="846913"/>
            <a:chExt cx="1148071" cy="200055"/>
          </a:xfrm>
        </p:grpSpPr>
        <p:sp>
          <p:nvSpPr>
            <p:cNvPr id="106" name="TextBox 165">
              <a:extLst>
                <a:ext uri="{FF2B5EF4-FFF2-40B4-BE49-F238E27FC236}">
                  <a16:creationId xmlns:a16="http://schemas.microsoft.com/office/drawing/2014/main" id="{410420F2-003E-460B-A842-3F307351B5D3}"/>
                </a:ext>
              </a:extLst>
            </p:cNvPr>
            <p:cNvSpPr txBox="1"/>
            <p:nvPr/>
          </p:nvSpPr>
          <p:spPr>
            <a:xfrm>
              <a:off x="6448640" y="846913"/>
              <a:ext cx="1148071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107" name="Settings">
              <a:extLst>
                <a:ext uri="{FF2B5EF4-FFF2-40B4-BE49-F238E27FC236}">
                  <a16:creationId xmlns:a16="http://schemas.microsoft.com/office/drawing/2014/main" id="{AFF8EB09-ABA7-48D2-9A27-E0713F8F3EC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8" name="Selection Overlay" descr="&lt;SmartSettings&gt;&lt;SmartResize anchorLeft=&quot;Absolute&quot; anchorTop=&quot;Absolute&quot; anchorRight=&quot;Absolute&quot; anchorBottom=&quot;None&quot; /&gt;&lt;/SmartSettings&gt;">
            <a:extLst>
              <a:ext uri="{FF2B5EF4-FFF2-40B4-BE49-F238E27FC236}">
                <a16:creationId xmlns:a16="http://schemas.microsoft.com/office/drawing/2014/main" id="{AECEDCC1-9AE1-455E-96B3-D151E2CFBBB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3690127" y="4852005"/>
            <a:ext cx="223480" cy="313132"/>
          </a:xfrm>
          <a:prstGeom prst="rect">
            <a:avLst/>
          </a:prstGeom>
          <a:solidFill>
            <a:srgbClr val="0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3254" tIns="51627" rIns="103254" bIns="51627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i="1" dirty="0">
              <a:solidFill>
                <a:prstClr val="white"/>
              </a:solidFill>
              <a:latin typeface="+mn-ea"/>
              <a:cs typeface="Segoe UI" panose="020B0502040204020203" pitchFamily="34" charset="0"/>
            </a:endParaRPr>
          </a:p>
        </p:txBody>
      </p:sp>
      <p:sp>
        <p:nvSpPr>
          <p:cNvPr id="110" name="Add">
            <a:extLst>
              <a:ext uri="{FF2B5EF4-FFF2-40B4-BE49-F238E27FC236}">
                <a16:creationId xmlns:a16="http://schemas.microsoft.com/office/drawing/2014/main" id="{D5B540B9-E11B-455B-B76F-5B1D55BA4E58}"/>
              </a:ext>
            </a:extLst>
          </p:cNvPr>
          <p:cNvSpPr>
            <a:spLocks noChangeAspect="1"/>
          </p:cNvSpPr>
          <p:nvPr/>
        </p:nvSpPr>
        <p:spPr bwMode="auto">
          <a:xfrm>
            <a:off x="4886233" y="4682810"/>
            <a:ext cx="104775" cy="104775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E6E192-EA5C-49EF-85B9-DD78F6709EF7}"/>
              </a:ext>
            </a:extLst>
          </p:cNvPr>
          <p:cNvSpPr/>
          <p:nvPr/>
        </p:nvSpPr>
        <p:spPr>
          <a:xfrm>
            <a:off x="3969974" y="3811938"/>
            <a:ext cx="964249" cy="921273"/>
          </a:xfrm>
          <a:prstGeom prst="rect">
            <a:avLst/>
          </a:prstGeom>
          <a:noFill/>
          <a:ln w="952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617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</a:t>
            </a:r>
            <a:r>
              <a:rPr lang="en-US" altLang="ko-KR" sz="1400" b="0" dirty="0"/>
              <a:t>_ </a:t>
            </a:r>
            <a:r>
              <a:rPr lang="ko-KR" altLang="en-US" sz="1400" b="0" dirty="0"/>
              <a:t>침입</a:t>
            </a:r>
            <a:r>
              <a:rPr lang="en-US" altLang="ko-KR" sz="1400" b="0" dirty="0"/>
              <a:t>/</a:t>
            </a:r>
            <a:r>
              <a:rPr lang="ko-KR" altLang="en-US" sz="1400" b="0" dirty="0"/>
              <a:t>방문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3A2AB716-23F8-4F13-94E9-64C4BD538501}"/>
              </a:ext>
            </a:extLst>
          </p:cNvPr>
          <p:cNvSpPr/>
          <p:nvPr/>
        </p:nvSpPr>
        <p:spPr bwMode="auto">
          <a:xfrm>
            <a:off x="307856" y="801045"/>
            <a:ext cx="7478250" cy="5725093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23AF93B5-8BD3-486F-9440-8CC41D67B74E}"/>
              </a:ext>
            </a:extLst>
          </p:cNvPr>
          <p:cNvSpPr/>
          <p:nvPr/>
        </p:nvSpPr>
        <p:spPr bwMode="auto">
          <a:xfrm>
            <a:off x="302069" y="801045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AC460E08-DEF0-4E50-A63C-52694D321CD5}"/>
              </a:ext>
            </a:extLst>
          </p:cNvPr>
          <p:cNvSpPr/>
          <p:nvPr/>
        </p:nvSpPr>
        <p:spPr>
          <a:xfrm>
            <a:off x="5700559" y="1212077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8" name="Image">
            <a:extLst>
              <a:ext uri="{FF2B5EF4-FFF2-40B4-BE49-F238E27FC236}">
                <a16:creationId xmlns:a16="http://schemas.microsoft.com/office/drawing/2014/main" id="{CBEC0334-8267-48D3-9EA5-D56F7C4B2C24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25438"/>
            <a:ext cx="1462021" cy="243388"/>
            <a:chOff x="508000" y="1397000"/>
            <a:chExt cx="1008112" cy="1008112"/>
          </a:xfrm>
        </p:grpSpPr>
        <p:sp>
          <p:nvSpPr>
            <p:cNvPr id="249" name="Border">
              <a:extLst>
                <a:ext uri="{FF2B5EF4-FFF2-40B4-BE49-F238E27FC236}">
                  <a16:creationId xmlns:a16="http://schemas.microsoft.com/office/drawing/2014/main" id="{9BB96763-D784-4C5C-A8E3-3F8C2D74E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250" name="Line 2">
              <a:extLst>
                <a:ext uri="{FF2B5EF4-FFF2-40B4-BE49-F238E27FC236}">
                  <a16:creationId xmlns:a16="http://schemas.microsoft.com/office/drawing/2014/main" id="{9D519590-42AC-49A5-ABCC-9F4EE6174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51" name="Line 1">
              <a:extLst>
                <a:ext uri="{FF2B5EF4-FFF2-40B4-BE49-F238E27FC236}">
                  <a16:creationId xmlns:a16="http://schemas.microsoft.com/office/drawing/2014/main" id="{14A07FEB-B8E3-4731-8535-605174B68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8730B069-7389-4417-AD70-CBEAE03526C4}"/>
              </a:ext>
            </a:extLst>
          </p:cNvPr>
          <p:cNvSpPr/>
          <p:nvPr/>
        </p:nvSpPr>
        <p:spPr>
          <a:xfrm>
            <a:off x="954212" y="1159776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3" name="TextBox 165">
            <a:extLst>
              <a:ext uri="{FF2B5EF4-FFF2-40B4-BE49-F238E27FC236}">
                <a16:creationId xmlns:a16="http://schemas.microsoft.com/office/drawing/2014/main" id="{7BA6DE24-B942-4274-B96F-4E24599B160E}"/>
              </a:ext>
            </a:extLst>
          </p:cNvPr>
          <p:cNvSpPr txBox="1"/>
          <p:nvPr/>
        </p:nvSpPr>
        <p:spPr>
          <a:xfrm>
            <a:off x="284144" y="836639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4" name="직선 연결선 253">
            <a:extLst>
              <a:ext uri="{FF2B5EF4-FFF2-40B4-BE49-F238E27FC236}">
                <a16:creationId xmlns:a16="http://schemas.microsoft.com/office/drawing/2014/main" id="{E03A3D34-5B6F-4742-959A-ABD2B1960F7D}"/>
              </a:ext>
            </a:extLst>
          </p:cNvPr>
          <p:cNvCxnSpPr>
            <a:cxnSpLocks/>
          </p:cNvCxnSpPr>
          <p:nvPr/>
        </p:nvCxnSpPr>
        <p:spPr>
          <a:xfrm>
            <a:off x="302069" y="1053530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FB027B4B-3677-4DB9-B0D4-64B00821C999}"/>
              </a:ext>
            </a:extLst>
          </p:cNvPr>
          <p:cNvGrpSpPr/>
          <p:nvPr/>
        </p:nvGrpSpPr>
        <p:grpSpPr>
          <a:xfrm>
            <a:off x="3353275" y="1194536"/>
            <a:ext cx="1564896" cy="298856"/>
            <a:chOff x="2761604" y="1204810"/>
            <a:chExt cx="1564896" cy="298856"/>
          </a:xfrm>
        </p:grpSpPr>
        <p:sp>
          <p:nvSpPr>
            <p:cNvPr id="257" name="사각형: 둥근 모서리 256">
              <a:extLst>
                <a:ext uri="{FF2B5EF4-FFF2-40B4-BE49-F238E27FC236}">
                  <a16:creationId xmlns:a16="http://schemas.microsoft.com/office/drawing/2014/main" id="{D3A95E81-3E0F-4D2A-BD83-2261D282189C}"/>
                </a:ext>
              </a:extLst>
            </p:cNvPr>
            <p:cNvSpPr/>
            <p:nvPr/>
          </p:nvSpPr>
          <p:spPr>
            <a:xfrm>
              <a:off x="2767391" y="1204957"/>
              <a:ext cx="1559109" cy="2933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스마트 검색 시작하기</a:t>
              </a:r>
            </a:p>
          </p:txBody>
        </p:sp>
        <p:grpSp>
          <p:nvGrpSpPr>
            <p:cNvPr id="258" name="그룹 257">
              <a:extLst>
                <a:ext uri="{FF2B5EF4-FFF2-40B4-BE49-F238E27FC236}">
                  <a16:creationId xmlns:a16="http://schemas.microsoft.com/office/drawing/2014/main" id="{4D4A879A-08E7-4EA4-AB23-9C426DB4EA63}"/>
                </a:ext>
              </a:extLst>
            </p:cNvPr>
            <p:cNvGrpSpPr/>
            <p:nvPr/>
          </p:nvGrpSpPr>
          <p:grpSpPr>
            <a:xfrm>
              <a:off x="2761604" y="1204810"/>
              <a:ext cx="1559108" cy="298856"/>
              <a:chOff x="4484514" y="1694847"/>
              <a:chExt cx="2863336" cy="548854"/>
            </a:xfrm>
          </p:grpSpPr>
          <p:sp>
            <p:nvSpPr>
              <p:cNvPr id="259" name="사각형: 둥근 모서리 258">
                <a:extLst>
                  <a:ext uri="{FF2B5EF4-FFF2-40B4-BE49-F238E27FC236}">
                    <a16:creationId xmlns:a16="http://schemas.microsoft.com/office/drawing/2014/main" id="{AAEED937-41CB-45C9-A8EB-C9EB7F764D64}"/>
                  </a:ext>
                </a:extLst>
              </p:cNvPr>
              <p:cNvSpPr/>
              <p:nvPr/>
            </p:nvSpPr>
            <p:spPr>
              <a:xfrm>
                <a:off x="4484514" y="1694847"/>
                <a:ext cx="2863336" cy="548854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b="1" dirty="0"/>
                  <a:t>  스마트 검색</a:t>
                </a:r>
              </a:p>
            </p:txBody>
          </p:sp>
          <p:pic>
            <p:nvPicPr>
              <p:cNvPr id="260" name="그림 259">
                <a:extLst>
                  <a:ext uri="{FF2B5EF4-FFF2-40B4-BE49-F238E27FC236}">
                    <a16:creationId xmlns:a16="http://schemas.microsoft.com/office/drawing/2014/main" id="{6C941B35-68B5-4921-8BAD-0CC6635048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27492" y="1858300"/>
                <a:ext cx="204937" cy="204937"/>
              </a:xfrm>
              <a:prstGeom prst="rect">
                <a:avLst/>
              </a:prstGeom>
            </p:spPr>
          </p:pic>
        </p:grpSp>
      </p:grpSp>
      <p:sp>
        <p:nvSpPr>
          <p:cNvPr id="263" name="Modal Dialog Overlay">
            <a:extLst>
              <a:ext uri="{FF2B5EF4-FFF2-40B4-BE49-F238E27FC236}">
                <a16:creationId xmlns:a16="http://schemas.microsoft.com/office/drawing/2014/main" id="{D4A6BFAC-ADFA-42A9-AF77-7E1A33A2C12D}"/>
              </a:ext>
            </a:extLst>
          </p:cNvPr>
          <p:cNvSpPr>
            <a:spLocks/>
          </p:cNvSpPr>
          <p:nvPr/>
        </p:nvSpPr>
        <p:spPr bwMode="auto">
          <a:xfrm>
            <a:off x="314406" y="3096097"/>
            <a:ext cx="7465368" cy="3446069"/>
          </a:xfrm>
          <a:prstGeom prst="rect">
            <a:avLst/>
          </a:prstGeom>
          <a:solidFill>
            <a:srgbClr val="808080">
              <a:alpha val="60000"/>
            </a:srgbClr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811F2C20-861F-446E-935B-5AFDC60D937B}"/>
              </a:ext>
            </a:extLst>
          </p:cNvPr>
          <p:cNvSpPr/>
          <p:nvPr/>
        </p:nvSpPr>
        <p:spPr bwMode="auto">
          <a:xfrm>
            <a:off x="2440012" y="1838914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chemeClr val="tx1"/>
                </a:solidFill>
                <a:latin typeface="+mn-ea"/>
              </a:rPr>
              <a:t>사람</a:t>
            </a:r>
            <a:r>
              <a:rPr lang="en-US" altLang="ko-KR" sz="1000" spc="-15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chemeClr val="tx1"/>
                </a:solidFill>
                <a:latin typeface="+mn-ea"/>
              </a:rPr>
              <a:t>차량</a:t>
            </a:r>
            <a:endParaRPr lang="en-US" altLang="ko-KR" sz="1000" spc="-15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09" name="직사각형 408">
            <a:extLst>
              <a:ext uri="{FF2B5EF4-FFF2-40B4-BE49-F238E27FC236}">
                <a16:creationId xmlns:a16="http://schemas.microsoft.com/office/drawing/2014/main" id="{D466101E-2013-46FB-B944-7154932DDF44}"/>
              </a:ext>
            </a:extLst>
          </p:cNvPr>
          <p:cNvSpPr/>
          <p:nvPr/>
        </p:nvSpPr>
        <p:spPr bwMode="auto">
          <a:xfrm>
            <a:off x="3481667" y="1838914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chemeClr val="tx1"/>
                </a:solidFill>
                <a:latin typeface="+mn-ea"/>
              </a:rPr>
              <a:t>영역지정</a:t>
            </a:r>
            <a:endParaRPr lang="en-US" altLang="ko-KR" sz="1000" spc="-15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0" name="직사각형 409">
            <a:extLst>
              <a:ext uri="{FF2B5EF4-FFF2-40B4-BE49-F238E27FC236}">
                <a16:creationId xmlns:a16="http://schemas.microsoft.com/office/drawing/2014/main" id="{80467D7C-6F66-4496-A2E8-05C8E4CCB884}"/>
              </a:ext>
            </a:extLst>
          </p:cNvPr>
          <p:cNvSpPr/>
          <p:nvPr/>
        </p:nvSpPr>
        <p:spPr bwMode="auto">
          <a:xfrm>
            <a:off x="4529558" y="1838914"/>
            <a:ext cx="556796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침입</a:t>
            </a:r>
            <a:r>
              <a:rPr lang="en-US" altLang="ko-KR" sz="1050" b="1" spc="-150" dirty="0">
                <a:solidFill>
                  <a:srgbClr val="0052A4"/>
                </a:solidFill>
                <a:latin typeface="+mn-ea"/>
              </a:rPr>
              <a:t>/</a:t>
            </a: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방문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447" name="Delete">
            <a:extLst>
              <a:ext uri="{FF2B5EF4-FFF2-40B4-BE49-F238E27FC236}">
                <a16:creationId xmlns:a16="http://schemas.microsoft.com/office/drawing/2014/main" id="{22E6641D-658C-41EC-A26F-504CA710AB51}"/>
              </a:ext>
            </a:extLst>
          </p:cNvPr>
          <p:cNvSpPr>
            <a:spLocks noChangeAspect="1"/>
          </p:cNvSpPr>
          <p:nvPr/>
        </p:nvSpPr>
        <p:spPr bwMode="auto">
          <a:xfrm>
            <a:off x="7422851" y="1836352"/>
            <a:ext cx="187007" cy="187005"/>
          </a:xfrm>
          <a:custGeom>
            <a:avLst/>
            <a:gdLst>
              <a:gd name="T0" fmla="*/ 3 w 77"/>
              <a:gd name="T1" fmla="*/ 0 h 77"/>
              <a:gd name="T2" fmla="*/ 0 w 77"/>
              <a:gd name="T3" fmla="*/ 3 h 77"/>
              <a:gd name="T4" fmla="*/ 36 w 77"/>
              <a:gd name="T5" fmla="*/ 38 h 77"/>
              <a:gd name="T6" fmla="*/ 0 w 77"/>
              <a:gd name="T7" fmla="*/ 74 h 77"/>
              <a:gd name="T8" fmla="*/ 3 w 77"/>
              <a:gd name="T9" fmla="*/ 77 h 77"/>
              <a:gd name="T10" fmla="*/ 39 w 77"/>
              <a:gd name="T11" fmla="*/ 41 h 77"/>
              <a:gd name="T12" fmla="*/ 74 w 77"/>
              <a:gd name="T13" fmla="*/ 77 h 77"/>
              <a:gd name="T14" fmla="*/ 77 w 77"/>
              <a:gd name="T15" fmla="*/ 74 h 77"/>
              <a:gd name="T16" fmla="*/ 42 w 77"/>
              <a:gd name="T17" fmla="*/ 38 h 77"/>
              <a:gd name="T18" fmla="*/ 77 w 77"/>
              <a:gd name="T19" fmla="*/ 3 h 77"/>
              <a:gd name="T20" fmla="*/ 74 w 77"/>
              <a:gd name="T21" fmla="*/ 0 h 77"/>
              <a:gd name="T22" fmla="*/ 39 w 77"/>
              <a:gd name="T23" fmla="*/ 35 h 77"/>
              <a:gd name="T24" fmla="*/ 3 w 77"/>
              <a:gd name="T2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77">
                <a:moveTo>
                  <a:pt x="3" y="0"/>
                </a:moveTo>
                <a:lnTo>
                  <a:pt x="0" y="3"/>
                </a:lnTo>
                <a:lnTo>
                  <a:pt x="36" y="38"/>
                </a:lnTo>
                <a:lnTo>
                  <a:pt x="0" y="74"/>
                </a:lnTo>
                <a:lnTo>
                  <a:pt x="3" y="77"/>
                </a:lnTo>
                <a:lnTo>
                  <a:pt x="39" y="41"/>
                </a:lnTo>
                <a:lnTo>
                  <a:pt x="74" y="77"/>
                </a:lnTo>
                <a:lnTo>
                  <a:pt x="77" y="74"/>
                </a:lnTo>
                <a:lnTo>
                  <a:pt x="42" y="38"/>
                </a:lnTo>
                <a:lnTo>
                  <a:pt x="77" y="3"/>
                </a:lnTo>
                <a:lnTo>
                  <a:pt x="74" y="0"/>
                </a:lnTo>
                <a:lnTo>
                  <a:pt x="39" y="35"/>
                </a:lnTo>
                <a:lnTo>
                  <a:pt x="3" y="0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1D1F8141-1ABA-4FA7-B101-BF10C313A6BC}"/>
              </a:ext>
            </a:extLst>
          </p:cNvPr>
          <p:cNvGrpSpPr/>
          <p:nvPr/>
        </p:nvGrpSpPr>
        <p:grpSpPr>
          <a:xfrm>
            <a:off x="412376" y="2200220"/>
            <a:ext cx="7269828" cy="613047"/>
            <a:chOff x="412376" y="1654246"/>
            <a:chExt cx="7269828" cy="613047"/>
          </a:xfrm>
        </p:grpSpPr>
        <p:sp>
          <p:nvSpPr>
            <p:cNvPr id="91" name="사각형: 둥근 모서리 90">
              <a:extLst>
                <a:ext uri="{FF2B5EF4-FFF2-40B4-BE49-F238E27FC236}">
                  <a16:creationId xmlns:a16="http://schemas.microsoft.com/office/drawing/2014/main" id="{CAC274E5-19BC-470D-8C24-6F12AAF658A8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920ECEF2-3E28-4A84-9199-D2833BAE92A9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3B7D6DEB-9042-4A2A-9CEF-3BE5C880F257}"/>
                </a:ext>
              </a:extLst>
            </p:cNvPr>
            <p:cNvSpPr txBox="1"/>
            <p:nvPr>
              <p:custDataLst>
                <p:tags r:id="rId28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B406D68-036F-4CB3-BF5B-6E888097F91F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5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15C6019-7C91-490C-8474-887856CA5341}"/>
                </a:ext>
              </a:extLst>
            </p:cNvPr>
            <p:cNvSpPr txBox="1"/>
            <p:nvPr>
              <p:custDataLst>
                <p:tags r:id="rId29"/>
              </p:custDataLst>
            </p:nvPr>
          </p:nvSpPr>
          <p:spPr>
            <a:xfrm>
              <a:off x="3176922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D93C772-77B0-45B9-B8A3-896129FAF439}"/>
                </a:ext>
              </a:extLst>
            </p:cNvPr>
            <p:cNvSpPr txBox="1"/>
            <p:nvPr/>
          </p:nvSpPr>
          <p:spPr>
            <a:xfrm>
              <a:off x="3096727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678C8287-4C86-466A-974C-CF2B44D8D7D5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23DE5785-CF43-4338-A59C-270F0C24437B}"/>
                </a:ext>
              </a:extLst>
            </p:cNvPr>
            <p:cNvSpPr txBox="1"/>
            <p:nvPr>
              <p:custDataLst>
                <p:tags r:id="rId30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51C38129-2C41-4CA9-A887-9783C09598B9}"/>
                </a:ext>
              </a:extLst>
            </p:cNvPr>
            <p:cNvSpPr txBox="1"/>
            <p:nvPr/>
          </p:nvSpPr>
          <p:spPr>
            <a:xfrm>
              <a:off x="4788678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2F710E7B-FA0A-426E-B3B9-27A4B2491F72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101" name="사각형: 둥근 모서리 100">
                <a:extLst>
                  <a:ext uri="{FF2B5EF4-FFF2-40B4-BE49-F238E27FC236}">
                    <a16:creationId xmlns:a16="http://schemas.microsoft.com/office/drawing/2014/main" id="{D18C4116-4E4A-4D52-BEA4-0676C82E2E5F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" name="그림 101">
                <a:extLst>
                  <a:ext uri="{FF2B5EF4-FFF2-40B4-BE49-F238E27FC236}">
                    <a16:creationId xmlns:a16="http://schemas.microsoft.com/office/drawing/2014/main" id="{52ADFAEF-0BDB-4B25-82DF-D0BE7393DC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8590D4D3-0DA0-4FD1-9A55-24637FE6AD45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DAC8313E-4CDD-4620-ABAA-09090FEDED0C}"/>
              </a:ext>
            </a:extLst>
          </p:cNvPr>
          <p:cNvSpPr/>
          <p:nvPr/>
        </p:nvSpPr>
        <p:spPr>
          <a:xfrm>
            <a:off x="4432076" y="2078180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E4E2C1B1-0011-4CF1-9F03-870F5CA3F4A0}"/>
              </a:ext>
            </a:extLst>
          </p:cNvPr>
          <p:cNvGrpSpPr/>
          <p:nvPr/>
        </p:nvGrpSpPr>
        <p:grpSpPr>
          <a:xfrm>
            <a:off x="412458" y="2200072"/>
            <a:ext cx="7269828" cy="613047"/>
            <a:chOff x="412376" y="1654246"/>
            <a:chExt cx="7269828" cy="613047"/>
          </a:xfrm>
        </p:grpSpPr>
        <p:sp>
          <p:nvSpPr>
            <p:cNvPr id="106" name="사각형: 둥근 모서리 105">
              <a:extLst>
                <a:ext uri="{FF2B5EF4-FFF2-40B4-BE49-F238E27FC236}">
                  <a16:creationId xmlns:a16="http://schemas.microsoft.com/office/drawing/2014/main" id="{D7D66FEA-B86D-4E32-B90C-3CE1BEF9C4B6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51159AA4-B2CD-4942-83CD-644177D33276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59D208B1-1D7D-4AC5-A1C3-5E1000723E66}"/>
                </a:ext>
              </a:extLst>
            </p:cNvPr>
            <p:cNvSpPr txBox="1"/>
            <p:nvPr>
              <p:custDataLst>
                <p:tags r:id="rId25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2A0650F-B2F5-45A0-B5E7-03DC68762F27}"/>
                </a:ext>
              </a:extLst>
            </p:cNvPr>
            <p:cNvSpPr txBox="1"/>
            <p:nvPr/>
          </p:nvSpPr>
          <p:spPr>
            <a:xfrm>
              <a:off x="594090" y="1940528"/>
              <a:ext cx="120257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0000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카메라 외 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5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대</a:t>
              </a:r>
            </a:p>
          </p:txBody>
        </p:sp>
        <p:sp>
          <p:nvSpPr>
            <p:cNvPr id="110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8653D29E-D3C5-4635-84EF-FC5F135DEEA7}"/>
                </a:ext>
              </a:extLst>
            </p:cNvPr>
            <p:cNvSpPr txBox="1"/>
            <p:nvPr>
              <p:custDataLst>
                <p:tags r:id="rId26"/>
              </p:custDataLst>
            </p:nvPr>
          </p:nvSpPr>
          <p:spPr>
            <a:xfrm>
              <a:off x="3176921" y="1766770"/>
              <a:ext cx="795763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침입</a:t>
              </a:r>
              <a:r>
                <a:rPr lang="en-US" altLang="ko-KR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방문 영역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2FA79B6-EE63-40CD-B0F5-DDF01B693EF3}"/>
                </a:ext>
              </a:extLst>
            </p:cNvPr>
            <p:cNvSpPr txBox="1"/>
            <p:nvPr/>
          </p:nvSpPr>
          <p:spPr>
            <a:xfrm>
              <a:off x="3096727" y="1940528"/>
              <a:ext cx="14638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설정된 침입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방문영역 선택 </a:t>
              </a:r>
            </a:p>
          </p:txBody>
        </p: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10427ABA-1DE8-4B6E-A7E5-55C95BF3DBD7}"/>
                </a:ext>
              </a:extLst>
            </p:cNvPr>
            <p:cNvCxnSpPr/>
            <p:nvPr/>
          </p:nvCxnSpPr>
          <p:spPr>
            <a:xfrm>
              <a:off x="5274610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9C7BC4BC-175B-4FD5-ACB4-71EA8A862C8D}"/>
                </a:ext>
              </a:extLst>
            </p:cNvPr>
            <p:cNvSpPr txBox="1"/>
            <p:nvPr>
              <p:custDataLst>
                <p:tags r:id="rId27"/>
              </p:custDataLst>
            </p:nvPr>
          </p:nvSpPr>
          <p:spPr>
            <a:xfrm>
              <a:off x="5489117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A1C017B-0C93-4B46-962A-533D3D15A7C6}"/>
                </a:ext>
              </a:extLst>
            </p:cNvPr>
            <p:cNvSpPr txBox="1"/>
            <p:nvPr/>
          </p:nvSpPr>
          <p:spPr>
            <a:xfrm>
              <a:off x="5408923" y="1940528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7/8~7/9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F8988CD2-AA9E-4076-9428-A4C3ADCB33C5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116" name="사각형: 둥근 모서리 115">
                <a:extLst>
                  <a:ext uri="{FF2B5EF4-FFF2-40B4-BE49-F238E27FC236}">
                    <a16:creationId xmlns:a16="http://schemas.microsoft.com/office/drawing/2014/main" id="{C42D28C6-87A8-4739-B872-4C1921BB6533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7" name="그림 116">
                <a:extLst>
                  <a:ext uri="{FF2B5EF4-FFF2-40B4-BE49-F238E27FC236}">
                    <a16:creationId xmlns:a16="http://schemas.microsoft.com/office/drawing/2014/main" id="{3EE11EC6-F815-49C1-AE4C-6A11500292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AC8FFCF-7729-4337-A156-7819951E91CB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280" name="Scroll Thumb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E22C7916-D860-4285-9EA6-40CF1DF9218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5400000">
            <a:off x="2423508" y="3210784"/>
            <a:ext cx="500769" cy="89391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9" name="직사각형 288">
            <a:extLst>
              <a:ext uri="{FF2B5EF4-FFF2-40B4-BE49-F238E27FC236}">
                <a16:creationId xmlns:a16="http://schemas.microsoft.com/office/drawing/2014/main" id="{52C0F187-15CF-462D-932B-8C228FC87109}"/>
              </a:ext>
            </a:extLst>
          </p:cNvPr>
          <p:cNvSpPr/>
          <p:nvPr/>
        </p:nvSpPr>
        <p:spPr>
          <a:xfrm>
            <a:off x="7950213" y="1843958"/>
            <a:ext cx="2506288" cy="9691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사람</a:t>
            </a:r>
            <a:r>
              <a:rPr lang="en-US" altLang="ko-KR" sz="800" b="1" dirty="0">
                <a:solidFill>
                  <a:schemeClr val="tx1"/>
                </a:solidFill>
              </a:rPr>
              <a:t>/</a:t>
            </a:r>
            <a:r>
              <a:rPr lang="ko-KR" altLang="en-US" sz="800" b="1" dirty="0">
                <a:solidFill>
                  <a:schemeClr val="tx1"/>
                </a:solidFill>
              </a:rPr>
              <a:t>차량 검색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- </a:t>
            </a:r>
            <a:r>
              <a:rPr lang="ko-KR" altLang="en-US" sz="800" b="1" dirty="0">
                <a:solidFill>
                  <a:schemeClr val="tx1"/>
                </a:solidFill>
              </a:rPr>
              <a:t>침입탐지영역 선택</a:t>
            </a:r>
            <a:r>
              <a:rPr lang="ko-KR" altLang="en-US" sz="800" dirty="0">
                <a:solidFill>
                  <a:schemeClr val="tx1"/>
                </a:solidFill>
              </a:rPr>
              <a:t>은 카메라 선택 후 가능</a:t>
            </a:r>
            <a:br>
              <a:rPr lang="en-US" altLang="ko-KR" sz="800" dirty="0">
                <a:solidFill>
                  <a:srgbClr val="FF0000"/>
                </a:solidFill>
              </a:rPr>
            </a:b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선택 가능한 최대 카메라 수 확인</a:t>
            </a: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 </a:t>
            </a:r>
            <a:r>
              <a:rPr lang="ko-KR" altLang="en-US" sz="800" dirty="0">
                <a:solidFill>
                  <a:srgbClr val="FF0000"/>
                </a:solidFill>
              </a:rPr>
              <a:t>침입</a:t>
            </a:r>
            <a:r>
              <a:rPr lang="en-US" altLang="ko-KR" sz="800" dirty="0">
                <a:solidFill>
                  <a:srgbClr val="FF0000"/>
                </a:solidFill>
              </a:rPr>
              <a:t>/</a:t>
            </a:r>
            <a:r>
              <a:rPr lang="ko-KR" altLang="en-US" sz="800" dirty="0">
                <a:solidFill>
                  <a:srgbClr val="FF0000"/>
                </a:solidFill>
              </a:rPr>
              <a:t>방문 영역 최대 선택 수 확인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ACCA7006-DB06-4787-9F37-E34A4E420DB0}"/>
              </a:ext>
            </a:extLst>
          </p:cNvPr>
          <p:cNvGrpSpPr/>
          <p:nvPr/>
        </p:nvGrpSpPr>
        <p:grpSpPr>
          <a:xfrm>
            <a:off x="380922" y="2691737"/>
            <a:ext cx="2973315" cy="2173763"/>
            <a:chOff x="380922" y="3558429"/>
            <a:chExt cx="2973315" cy="2173763"/>
          </a:xfrm>
        </p:grpSpPr>
        <p:sp>
          <p:nvSpPr>
            <p:cNvPr id="120" name="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0486DEC4-0238-4F8F-8A4D-EAF36520E825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380922" y="3671541"/>
              <a:ext cx="2972353" cy="2060651"/>
            </a:xfrm>
            <a:prstGeom prst="roundRect">
              <a:avLst>
                <a:gd name="adj" fmla="val 3078"/>
              </a:avLst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8016" tIns="45720" rIns="128016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300"/>
                </a:spcAft>
              </a:pP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1" name="Arrow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B030FDE0-AA72-47EF-9666-583A9D75C9F1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49925" y="3558429"/>
              <a:ext cx="198916" cy="113112"/>
            </a:xfrm>
            <a:prstGeom prst="triangl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22" name="Gap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643BC4BB-EF6A-4BFB-9CA5-06DF8FF87B22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 rot="10800000">
              <a:off x="757302" y="3671541"/>
              <a:ext cx="184150" cy="0"/>
            </a:xfrm>
            <a:prstGeom prst="line">
              <a:avLst/>
            </a:prstGeom>
            <a:solidFill>
              <a:srgbClr val="FFFFFF"/>
            </a:solidFill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56AF1280-5A27-4064-9DD6-738052BF26B4}"/>
                </a:ext>
              </a:extLst>
            </p:cNvPr>
            <p:cNvSpPr txBox="1"/>
            <p:nvPr/>
          </p:nvSpPr>
          <p:spPr>
            <a:xfrm>
              <a:off x="486261" y="3826618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매장명</a:t>
              </a: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4554EC7E-347F-422F-9D90-492C7201EEE0}"/>
                </a:ext>
              </a:extLst>
            </p:cNvPr>
            <p:cNvSpPr/>
            <p:nvPr/>
          </p:nvSpPr>
          <p:spPr>
            <a:xfrm>
              <a:off x="2677770" y="5447777"/>
              <a:ext cx="543739" cy="2000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bg1"/>
                  </a:solidFill>
                  <a:latin typeface="+mn-ea"/>
                </a:rPr>
                <a:t>선택완료</a:t>
              </a:r>
            </a:p>
          </p:txBody>
        </p: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9EC539CC-87D7-40E4-83B6-F12899AF3063}"/>
                </a:ext>
              </a:extLst>
            </p:cNvPr>
            <p:cNvCxnSpPr>
              <a:cxnSpLocks/>
            </p:cNvCxnSpPr>
            <p:nvPr/>
          </p:nvCxnSpPr>
          <p:spPr>
            <a:xfrm>
              <a:off x="380922" y="5375281"/>
              <a:ext cx="2973315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5159F8BB-263B-4915-A0ED-98CB3FF522E9}"/>
                </a:ext>
              </a:extLst>
            </p:cNvPr>
            <p:cNvSpPr/>
            <p:nvPr/>
          </p:nvSpPr>
          <p:spPr>
            <a:xfrm>
              <a:off x="2279417" y="5447777"/>
              <a:ext cx="364202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취소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D76CC288-C1E6-444C-9774-EACF21881F08}"/>
                </a:ext>
              </a:extLst>
            </p:cNvPr>
            <p:cNvSpPr txBox="1"/>
            <p:nvPr/>
          </p:nvSpPr>
          <p:spPr>
            <a:xfrm>
              <a:off x="486261" y="4120817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bg1">
                      <a:lumMod val="65000"/>
                    </a:schemeClr>
                  </a:solidFill>
                </a:rPr>
                <a:t>매장명</a:t>
              </a:r>
              <a:r>
                <a:rPr lang="en-US" altLang="ko-KR" sz="85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endParaRPr lang="ko-KR" altLang="en-US" sz="8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EDBB5D0D-A36A-472A-9673-22E0C4D24FC8}"/>
                </a:ext>
              </a:extLst>
            </p:cNvPr>
            <p:cNvSpPr txBox="1"/>
            <p:nvPr/>
          </p:nvSpPr>
          <p:spPr>
            <a:xfrm>
              <a:off x="486261" y="4430917"/>
              <a:ext cx="666589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bg1">
                      <a:lumMod val="65000"/>
                    </a:schemeClr>
                  </a:solidFill>
                </a:rPr>
                <a:t>매장명</a:t>
              </a:r>
              <a:r>
                <a:rPr lang="en-US" altLang="ko-KR" sz="850" dirty="0">
                  <a:solidFill>
                    <a:schemeClr val="bg1">
                      <a:lumMod val="65000"/>
                    </a:schemeClr>
                  </a:solidFill>
                </a:rPr>
                <a:t>23</a:t>
              </a:r>
              <a:endParaRPr lang="ko-KR" altLang="en-US" sz="8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13862B77-C908-45C5-A18C-6B155B2F4E33}"/>
                </a:ext>
              </a:extLst>
            </p:cNvPr>
            <p:cNvCxnSpPr>
              <a:cxnSpLocks/>
            </p:cNvCxnSpPr>
            <p:nvPr/>
          </p:nvCxnSpPr>
          <p:spPr>
            <a:xfrm>
              <a:off x="1208014" y="3675543"/>
              <a:ext cx="0" cy="17074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8BB0E923-1D53-4EAD-BEFA-B7FE819001DA}"/>
                </a:ext>
              </a:extLst>
            </p:cNvPr>
            <p:cNvSpPr>
              <a:spLocks noChangeAspect="1"/>
            </p:cNvSpPr>
            <p:nvPr>
              <p:custDataLst>
                <p:tags r:id="rId14"/>
              </p:custDataLst>
            </p:nvPr>
          </p:nvSpPr>
          <p:spPr>
            <a:xfrm>
              <a:off x="1399915" y="3844445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5B121681-CB81-4952-A210-4B5BEA93B4A1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1596512" y="3845718"/>
              <a:ext cx="218008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2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48F33E9B-DE99-4B7C-8F28-C2F8AED42DE7}"/>
                </a:ext>
              </a:extLst>
            </p:cNvPr>
            <p:cNvSpPr>
              <a:spLocks noChangeAspect="1"/>
            </p:cNvSpPr>
            <p:nvPr>
              <p:custDataLst>
                <p:tags r:id="rId16"/>
              </p:custDataLst>
            </p:nvPr>
          </p:nvSpPr>
          <p:spPr>
            <a:xfrm>
              <a:off x="1399915" y="4132680"/>
              <a:ext cx="133350" cy="133350"/>
            </a:xfrm>
            <a:prstGeom prst="rect">
              <a:avLst/>
            </a:prstGeom>
            <a:solidFill>
              <a:srgbClr val="0078D7"/>
            </a:solidFill>
            <a:ln w="12700">
              <a:solidFill>
                <a:srgbClr val="0078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3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1B4DEAB6-2F8D-473F-BDA2-C26FE43C09E1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96512" y="4133953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4" name="Check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13F11774-B01A-45C1-AEFF-44F1B67DDD18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 bwMode="auto">
            <a:xfrm>
              <a:off x="1407213" y="4158017"/>
              <a:ext cx="118755" cy="82677"/>
            </a:xfrm>
            <a:custGeom>
              <a:avLst/>
              <a:gdLst>
                <a:gd name="T0" fmla="*/ 74 w 79"/>
                <a:gd name="T1" fmla="*/ 0 h 55"/>
                <a:gd name="T2" fmla="*/ 79 w 79"/>
                <a:gd name="T3" fmla="*/ 4 h 55"/>
                <a:gd name="T4" fmla="*/ 27 w 79"/>
                <a:gd name="T5" fmla="*/ 55 h 55"/>
                <a:gd name="T6" fmla="*/ 0 w 79"/>
                <a:gd name="T7" fmla="*/ 29 h 55"/>
                <a:gd name="T8" fmla="*/ 4 w 79"/>
                <a:gd name="T9" fmla="*/ 24 h 55"/>
                <a:gd name="T10" fmla="*/ 27 w 79"/>
                <a:gd name="T11" fmla="*/ 47 h 55"/>
                <a:gd name="T12" fmla="*/ 74 w 79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55">
                  <a:moveTo>
                    <a:pt x="74" y="0"/>
                  </a:moveTo>
                  <a:lnTo>
                    <a:pt x="79" y="4"/>
                  </a:lnTo>
                  <a:lnTo>
                    <a:pt x="27" y="55"/>
                  </a:lnTo>
                  <a:lnTo>
                    <a:pt x="0" y="29"/>
                  </a:lnTo>
                  <a:lnTo>
                    <a:pt x="4" y="24"/>
                  </a:lnTo>
                  <a:lnTo>
                    <a:pt x="27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5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7FEBB716-4736-41FE-A2BF-1D0674BD8D28}"/>
                </a:ext>
              </a:extLst>
            </p:cNvPr>
            <p:cNvSpPr>
              <a:spLocks noChangeAspect="1"/>
            </p:cNvSpPr>
            <p:nvPr>
              <p:custDataLst>
                <p:tags r:id="rId19"/>
              </p:custDataLst>
            </p:nvPr>
          </p:nvSpPr>
          <p:spPr>
            <a:xfrm>
              <a:off x="1399915" y="4420915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6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F114D5EC-57EE-4013-B507-9B63664BAE07}"/>
                </a:ext>
              </a:extLst>
            </p:cNvPr>
            <p:cNvSpPr txBox="1"/>
            <p:nvPr>
              <p:custDataLst>
                <p:tags r:id="rId20"/>
              </p:custDataLst>
            </p:nvPr>
          </p:nvSpPr>
          <p:spPr>
            <a:xfrm>
              <a:off x="1596512" y="4422188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7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7D9AAB4-0D30-466D-87DC-4FA00488F180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>
            <a:xfrm>
              <a:off x="1399915" y="4709150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66DCCB86-BE8A-4BE2-8ACE-65FA57B64B9B}"/>
                </a:ext>
              </a:extLst>
            </p:cNvPr>
            <p:cNvSpPr txBox="1"/>
            <p:nvPr>
              <p:custDataLst>
                <p:tags r:id="rId22"/>
              </p:custDataLst>
            </p:nvPr>
          </p:nvSpPr>
          <p:spPr>
            <a:xfrm>
              <a:off x="1596512" y="4710423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9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4D9FCB81-2592-49EA-9EB4-3BF0E116E125}"/>
                </a:ext>
              </a:extLst>
            </p:cNvPr>
            <p:cNvSpPr>
              <a:spLocks noChangeAspect="1"/>
            </p:cNvSpPr>
            <p:nvPr>
              <p:custDataLst>
                <p:tags r:id="rId23"/>
              </p:custDataLst>
            </p:nvPr>
          </p:nvSpPr>
          <p:spPr>
            <a:xfrm>
              <a:off x="1399915" y="4997384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0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82D17D73-B5B4-4489-9A90-38674311A746}"/>
                </a:ext>
              </a:extLst>
            </p:cNvPr>
            <p:cNvSpPr txBox="1"/>
            <p:nvPr>
              <p:custDataLst>
                <p:tags r:id="rId24"/>
              </p:custDataLst>
            </p:nvPr>
          </p:nvSpPr>
          <p:spPr>
            <a:xfrm>
              <a:off x="1596512" y="4998657"/>
              <a:ext cx="525785" cy="13080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카메라명 </a:t>
              </a:r>
              <a:r>
                <a:rPr lang="en-US" altLang="ko-KR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5AA7F247-C8A6-49A2-8994-5144ACC4B324}"/>
                </a:ext>
              </a:extLst>
            </p:cNvPr>
            <p:cNvSpPr txBox="1"/>
            <p:nvPr/>
          </p:nvSpPr>
          <p:spPr>
            <a:xfrm>
              <a:off x="446393" y="5454625"/>
              <a:ext cx="564514" cy="18939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rmAutofit/>
            </a:bodyPr>
            <a:lstStyle/>
            <a:p>
              <a:pPr marL="85725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선택초기화</a:t>
              </a:r>
            </a:p>
          </p:txBody>
        </p:sp>
        <p:sp>
          <p:nvSpPr>
            <p:cNvPr id="142" name="Reload">
              <a:extLst>
                <a:ext uri="{FF2B5EF4-FFF2-40B4-BE49-F238E27FC236}">
                  <a16:creationId xmlns:a16="http://schemas.microsoft.com/office/drawing/2014/main" id="{C979E794-74F2-4176-9605-B62E447243C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01067" y="5503067"/>
              <a:ext cx="94526" cy="93600"/>
            </a:xfrm>
            <a:custGeom>
              <a:avLst/>
              <a:gdLst>
                <a:gd name="T0" fmla="*/ 543 w 1401"/>
                <a:gd name="T1" fmla="*/ 0 h 1401"/>
                <a:gd name="T2" fmla="*/ 0 w 1401"/>
                <a:gd name="T3" fmla="*/ 108 h 1401"/>
                <a:gd name="T4" fmla="*/ 165 w 1401"/>
                <a:gd name="T5" fmla="*/ 273 h 1401"/>
                <a:gd name="T6" fmla="*/ 11 w 1401"/>
                <a:gd name="T7" fmla="*/ 705 h 1401"/>
                <a:gd name="T8" fmla="*/ 706 w 1401"/>
                <a:gd name="T9" fmla="*/ 1401 h 1401"/>
                <a:gd name="T10" fmla="*/ 1401 w 1401"/>
                <a:gd name="T11" fmla="*/ 705 h 1401"/>
                <a:gd name="T12" fmla="*/ 977 w 1401"/>
                <a:gd name="T13" fmla="*/ 66 h 1401"/>
                <a:gd name="T14" fmla="*/ 977 w 1401"/>
                <a:gd name="T15" fmla="*/ 232 h 1401"/>
                <a:gd name="T16" fmla="*/ 1252 w 1401"/>
                <a:gd name="T17" fmla="*/ 705 h 1401"/>
                <a:gd name="T18" fmla="*/ 706 w 1401"/>
                <a:gd name="T19" fmla="*/ 1252 h 1401"/>
                <a:gd name="T20" fmla="*/ 160 w 1401"/>
                <a:gd name="T21" fmla="*/ 705 h 1401"/>
                <a:gd name="T22" fmla="*/ 270 w 1401"/>
                <a:gd name="T23" fmla="*/ 378 h 1401"/>
                <a:gd name="T24" fmla="*/ 435 w 1401"/>
                <a:gd name="T25" fmla="*/ 543 h 1401"/>
                <a:gd name="T26" fmla="*/ 543 w 1401"/>
                <a:gd name="T27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01" h="1401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5F5F5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33211B-8A2A-4D1B-AB08-AA17459C3F20}"/>
              </a:ext>
            </a:extLst>
          </p:cNvPr>
          <p:cNvGrpSpPr/>
          <p:nvPr/>
        </p:nvGrpSpPr>
        <p:grpSpPr>
          <a:xfrm>
            <a:off x="3475975" y="2692755"/>
            <a:ext cx="2406609" cy="2173763"/>
            <a:chOff x="3475975" y="2692755"/>
            <a:chExt cx="2406609" cy="2173763"/>
          </a:xfrm>
        </p:grpSpPr>
        <p:grpSp>
          <p:nvGrpSpPr>
            <p:cNvPr id="184" name="Popover" descr="&lt;SmartSettings&gt;&lt;SmartResize enabled=&quot;True&quot; minWidth=&quot;25&quot; minHeight=&quot;15&quot; /&gt;&lt;/SmartSettings&gt;">
              <a:extLst>
                <a:ext uri="{FF2B5EF4-FFF2-40B4-BE49-F238E27FC236}">
                  <a16:creationId xmlns:a16="http://schemas.microsoft.com/office/drawing/2014/main" id="{B06C4595-07CD-48E7-9969-EA2E5FA1351D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>
              <a:off x="3475975" y="2692755"/>
              <a:ext cx="2396078" cy="2173763"/>
              <a:chOff x="6106534" y="1688792"/>
              <a:chExt cx="2435166" cy="1370386"/>
            </a:xfrm>
            <a:solidFill>
              <a:srgbClr val="FFFFFF"/>
            </a:solidFill>
          </p:grpSpPr>
          <p:sp>
            <p:nvSpPr>
              <p:cNvPr id="219" name="Box" descr="&lt;SmartSettings&gt;&lt;SmartResize anchorLeft=&quot;Absolute&quot; anchorTop=&quot;Absolute&quot; anchorRight=&quot;Absolute&quot; anchorBottom=&quot;Absolute&quot; /&gt;&lt;/SmartSettings&gt;">
                <a:extLst>
                  <a:ext uri="{FF2B5EF4-FFF2-40B4-BE49-F238E27FC236}">
                    <a16:creationId xmlns:a16="http://schemas.microsoft.com/office/drawing/2014/main" id="{40448074-9312-44F0-B176-CE930C7CEE1E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6106534" y="1760100"/>
                <a:ext cx="2435166" cy="1299078"/>
              </a:xfrm>
              <a:prstGeom prst="roundRect">
                <a:avLst>
                  <a:gd name="adj" fmla="val 3078"/>
                </a:avLst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28016" tIns="45720" rIns="128016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300"/>
                  </a:spcAft>
                </a:pPr>
                <a:endPara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0" name="Arrow" descr="&lt;SmartSettings&gt;&lt;SmartResize anchorLeft=&quot;Non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DBEFE128-E43A-43EB-8957-00407998707A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6389250" y="1688792"/>
                <a:ext cx="202160" cy="71308"/>
              </a:xfrm>
              <a:prstGeom prst="triangle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221" name="Gap" descr="&lt;SmartSettings&gt;&lt;SmartResize anchorLeft=&quot;Non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BCBA789D-CDF0-4E6F-AE5F-D85AF63285EC}"/>
                  </a:ext>
                </a:extLst>
              </p:cNvPr>
              <p:cNvCxnSpPr/>
              <p:nvPr>
                <p:custDataLst>
                  <p:tags r:id="rId10"/>
                </p:custDataLst>
              </p:nvPr>
            </p:nvCxnSpPr>
            <p:spPr>
              <a:xfrm rot="10800000">
                <a:off x="6396750" y="1760100"/>
                <a:ext cx="187154" cy="0"/>
              </a:xfrm>
              <a:prstGeom prst="line">
                <a:avLst/>
              </a:prstGeom>
              <a:grpFill/>
              <a:ln w="635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9A27EB2-AE87-4A7E-BF14-E84C04412672}"/>
                </a:ext>
              </a:extLst>
            </p:cNvPr>
            <p:cNvSpPr txBox="1"/>
            <p:nvPr/>
          </p:nvSpPr>
          <p:spPr>
            <a:xfrm>
              <a:off x="3492354" y="2881431"/>
              <a:ext cx="979760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선택된 카메라명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BF21CE75-518D-400A-80E7-A2CCA5895569}"/>
                </a:ext>
              </a:extLst>
            </p:cNvPr>
            <p:cNvSpPr txBox="1"/>
            <p:nvPr/>
          </p:nvSpPr>
          <p:spPr>
            <a:xfrm>
              <a:off x="3911464" y="3110031"/>
              <a:ext cx="1844597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침입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사람 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설정명칭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sz="8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8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9EA56F55-F757-4DBC-AE66-4F276C80F992}"/>
                </a:ext>
              </a:extLst>
            </p:cNvPr>
            <p:cNvSpPr>
              <a:spLocks noChangeAspect="1"/>
            </p:cNvSpPr>
            <p:nvPr>
              <p:custDataLst>
                <p:tags r:id="rId3"/>
              </p:custDataLst>
            </p:nvPr>
          </p:nvSpPr>
          <p:spPr>
            <a:xfrm>
              <a:off x="3770730" y="3151078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96391A13-775C-4ECC-97FD-975B11DCF450}"/>
                </a:ext>
              </a:extLst>
            </p:cNvPr>
            <p:cNvSpPr txBox="1"/>
            <p:nvPr/>
          </p:nvSpPr>
          <p:spPr>
            <a:xfrm>
              <a:off x="3911464" y="3357681"/>
              <a:ext cx="1336573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침입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차량 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설정명칭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sz="8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1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D13A2A72-63C9-4463-9C98-B8437074AA4E}"/>
                </a:ext>
              </a:extLst>
            </p:cNvPr>
            <p:cNvSpPr>
              <a:spLocks noChangeAspect="1"/>
            </p:cNvSpPr>
            <p:nvPr>
              <p:custDataLst>
                <p:tags r:id="rId4"/>
              </p:custDataLst>
            </p:nvPr>
          </p:nvSpPr>
          <p:spPr>
            <a:xfrm>
              <a:off x="3770730" y="3398728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45CA5791-E494-4937-B216-0ECC3129E9C6}"/>
                </a:ext>
              </a:extLst>
            </p:cNvPr>
            <p:cNvSpPr txBox="1"/>
            <p:nvPr/>
          </p:nvSpPr>
          <p:spPr>
            <a:xfrm>
              <a:off x="3911464" y="3605331"/>
              <a:ext cx="1497541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방문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입장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남자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(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설정명칭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sz="8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6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B19938FC-EBA0-4FA0-89CD-CECA7A98DD0E}"/>
                </a:ext>
              </a:extLst>
            </p:cNvPr>
            <p:cNvSpPr>
              <a:spLocks noChangeAspect="1"/>
            </p:cNvSpPr>
            <p:nvPr>
              <p:custDataLst>
                <p:tags r:id="rId5"/>
              </p:custDataLst>
            </p:nvPr>
          </p:nvSpPr>
          <p:spPr>
            <a:xfrm>
              <a:off x="3770730" y="3646378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9193061-541A-4C9A-9081-114FAF95DD2C}"/>
                </a:ext>
              </a:extLst>
            </p:cNvPr>
            <p:cNvSpPr txBox="1"/>
            <p:nvPr/>
          </p:nvSpPr>
          <p:spPr>
            <a:xfrm>
              <a:off x="3524053" y="3096949"/>
              <a:ext cx="2744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00" dirty="0"/>
                <a:t>ㄴ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80354816-3B07-4E38-851B-8585BC3B3591}"/>
                </a:ext>
              </a:extLst>
            </p:cNvPr>
            <p:cNvSpPr txBox="1"/>
            <p:nvPr/>
          </p:nvSpPr>
          <p:spPr>
            <a:xfrm>
              <a:off x="3524053" y="3336008"/>
              <a:ext cx="2744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00" dirty="0"/>
                <a:t>ㄴ</a:t>
              </a: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2318125B-AC94-411D-9720-142B664C33B1}"/>
                </a:ext>
              </a:extLst>
            </p:cNvPr>
            <p:cNvSpPr txBox="1"/>
            <p:nvPr/>
          </p:nvSpPr>
          <p:spPr>
            <a:xfrm>
              <a:off x="3524053" y="3598973"/>
              <a:ext cx="2744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00" dirty="0"/>
                <a:t>ㄴ</a:t>
              </a:r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C4AE3873-F104-451F-BAFE-6E92B4C24ED6}"/>
                </a:ext>
              </a:extLst>
            </p:cNvPr>
            <p:cNvSpPr/>
            <p:nvPr/>
          </p:nvSpPr>
          <p:spPr>
            <a:xfrm>
              <a:off x="5248037" y="4582103"/>
              <a:ext cx="543739" cy="2000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bg1"/>
                  </a:solidFill>
                  <a:latin typeface="+mn-ea"/>
                </a:rPr>
                <a:t>선택완료</a:t>
              </a:r>
            </a:p>
          </p:txBody>
        </p:sp>
        <p:cxnSp>
          <p:nvCxnSpPr>
            <p:cNvPr id="215" name="직선 연결선 214">
              <a:extLst>
                <a:ext uri="{FF2B5EF4-FFF2-40B4-BE49-F238E27FC236}">
                  <a16:creationId xmlns:a16="http://schemas.microsoft.com/office/drawing/2014/main" id="{A27B29A7-B6C3-450D-8CE7-10C811D4811C}"/>
                </a:ext>
              </a:extLst>
            </p:cNvPr>
            <p:cNvCxnSpPr/>
            <p:nvPr/>
          </p:nvCxnSpPr>
          <p:spPr>
            <a:xfrm>
              <a:off x="3475975" y="4509607"/>
              <a:ext cx="24066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직사각형 215">
              <a:extLst>
                <a:ext uri="{FF2B5EF4-FFF2-40B4-BE49-F238E27FC236}">
                  <a16:creationId xmlns:a16="http://schemas.microsoft.com/office/drawing/2014/main" id="{EF9FA96D-4389-41E0-94B9-4FD672F0B30C}"/>
                </a:ext>
              </a:extLst>
            </p:cNvPr>
            <p:cNvSpPr/>
            <p:nvPr/>
          </p:nvSpPr>
          <p:spPr>
            <a:xfrm>
              <a:off x="4849684" y="4582103"/>
              <a:ext cx="364202" cy="20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취소</a:t>
              </a:r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50FB0639-986B-4EC2-95E7-BB499937DDFE}"/>
                </a:ext>
              </a:extLst>
            </p:cNvPr>
            <p:cNvSpPr txBox="1"/>
            <p:nvPr/>
          </p:nvSpPr>
          <p:spPr>
            <a:xfrm>
              <a:off x="3492354" y="3974507"/>
              <a:ext cx="979760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선택된 카메라명</a:t>
              </a:r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EE1076C2-759B-42CE-B4D2-22251A4623F6}"/>
                </a:ext>
              </a:extLst>
            </p:cNvPr>
            <p:cNvSpPr txBox="1"/>
            <p:nvPr/>
          </p:nvSpPr>
          <p:spPr>
            <a:xfrm>
              <a:off x="3911464" y="4203107"/>
              <a:ext cx="1844597" cy="223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방문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퇴장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여자 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설정명칭</a:t>
              </a:r>
              <a:r>
                <a:rPr lang="en-US" altLang="ko-KR" sz="8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sz="8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4" name="Box" descr="&lt;SmartSettings&gt;&lt;SmartResize anchorLeft=&quot;Absolute&quot; anchorTop=&quot;Non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178E39C1-5A7A-4311-A4DD-B6840FC3FA91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>
            <a:xfrm>
              <a:off x="3770730" y="4244154"/>
              <a:ext cx="133350" cy="13335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C139EFE7-18B5-465E-B779-C649EB112C19}"/>
                </a:ext>
              </a:extLst>
            </p:cNvPr>
            <p:cNvSpPr txBox="1"/>
            <p:nvPr/>
          </p:nvSpPr>
          <p:spPr>
            <a:xfrm>
              <a:off x="3524053" y="4190025"/>
              <a:ext cx="2744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00" dirty="0"/>
                <a:t>ㄴ</a:t>
              </a:r>
            </a:p>
          </p:txBody>
        </p:sp>
        <p:sp>
          <p:nvSpPr>
            <p:cNvPr id="281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1CF2CD1-AE78-4161-8F59-3938AA7ACC3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5400000">
              <a:off x="5488386" y="3210784"/>
              <a:ext cx="500769" cy="89391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76F0ECC5-3E08-4400-AACC-7EFA4102A1F3}"/>
                </a:ext>
              </a:extLst>
            </p:cNvPr>
            <p:cNvSpPr txBox="1"/>
            <p:nvPr/>
          </p:nvSpPr>
          <p:spPr>
            <a:xfrm>
              <a:off x="3545186" y="4578486"/>
              <a:ext cx="564514" cy="18939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rmAutofit/>
            </a:bodyPr>
            <a:lstStyle/>
            <a:p>
              <a:pPr marL="85725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선택초기화</a:t>
              </a:r>
            </a:p>
          </p:txBody>
        </p:sp>
        <p:sp>
          <p:nvSpPr>
            <p:cNvPr id="144" name="Reload">
              <a:extLst>
                <a:ext uri="{FF2B5EF4-FFF2-40B4-BE49-F238E27FC236}">
                  <a16:creationId xmlns:a16="http://schemas.microsoft.com/office/drawing/2014/main" id="{6084ED3B-A9C0-4A97-8AFF-5253B7274E8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099860" y="4626928"/>
              <a:ext cx="94526" cy="93600"/>
            </a:xfrm>
            <a:custGeom>
              <a:avLst/>
              <a:gdLst>
                <a:gd name="T0" fmla="*/ 543 w 1401"/>
                <a:gd name="T1" fmla="*/ 0 h 1401"/>
                <a:gd name="T2" fmla="*/ 0 w 1401"/>
                <a:gd name="T3" fmla="*/ 108 h 1401"/>
                <a:gd name="T4" fmla="*/ 165 w 1401"/>
                <a:gd name="T5" fmla="*/ 273 h 1401"/>
                <a:gd name="T6" fmla="*/ 11 w 1401"/>
                <a:gd name="T7" fmla="*/ 705 h 1401"/>
                <a:gd name="T8" fmla="*/ 706 w 1401"/>
                <a:gd name="T9" fmla="*/ 1401 h 1401"/>
                <a:gd name="T10" fmla="*/ 1401 w 1401"/>
                <a:gd name="T11" fmla="*/ 705 h 1401"/>
                <a:gd name="T12" fmla="*/ 977 w 1401"/>
                <a:gd name="T13" fmla="*/ 66 h 1401"/>
                <a:gd name="T14" fmla="*/ 977 w 1401"/>
                <a:gd name="T15" fmla="*/ 232 h 1401"/>
                <a:gd name="T16" fmla="*/ 1252 w 1401"/>
                <a:gd name="T17" fmla="*/ 705 h 1401"/>
                <a:gd name="T18" fmla="*/ 706 w 1401"/>
                <a:gd name="T19" fmla="*/ 1252 h 1401"/>
                <a:gd name="T20" fmla="*/ 160 w 1401"/>
                <a:gd name="T21" fmla="*/ 705 h 1401"/>
                <a:gd name="T22" fmla="*/ 270 w 1401"/>
                <a:gd name="T23" fmla="*/ 378 h 1401"/>
                <a:gd name="T24" fmla="*/ 435 w 1401"/>
                <a:gd name="T25" fmla="*/ 543 h 1401"/>
                <a:gd name="T26" fmla="*/ 543 w 1401"/>
                <a:gd name="T27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01" h="1401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5F5F5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6A9C7C2F-EFA1-447F-B220-55FE0F422E80}"/>
              </a:ext>
            </a:extLst>
          </p:cNvPr>
          <p:cNvGrpSpPr/>
          <p:nvPr/>
        </p:nvGrpSpPr>
        <p:grpSpPr>
          <a:xfrm>
            <a:off x="6574893" y="846913"/>
            <a:ext cx="1148071" cy="200055"/>
            <a:chOff x="6448640" y="846913"/>
            <a:chExt cx="1148071" cy="200055"/>
          </a:xfrm>
        </p:grpSpPr>
        <p:sp>
          <p:nvSpPr>
            <p:cNvPr id="146" name="TextBox 165">
              <a:extLst>
                <a:ext uri="{FF2B5EF4-FFF2-40B4-BE49-F238E27FC236}">
                  <a16:creationId xmlns:a16="http://schemas.microsoft.com/office/drawing/2014/main" id="{BCB6A48A-5836-4038-B718-E687A460FF8C}"/>
                </a:ext>
              </a:extLst>
            </p:cNvPr>
            <p:cNvSpPr txBox="1"/>
            <p:nvPr/>
          </p:nvSpPr>
          <p:spPr>
            <a:xfrm>
              <a:off x="6448640" y="846913"/>
              <a:ext cx="1148071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147" name="Settings">
              <a:extLst>
                <a:ext uri="{FF2B5EF4-FFF2-40B4-BE49-F238E27FC236}">
                  <a16:creationId xmlns:a16="http://schemas.microsoft.com/office/drawing/2014/main" id="{31A20254-BAB2-442D-A1F4-0611A6F20FC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129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모서리가 둥근 직사각형 161">
            <a:extLst>
              <a:ext uri="{FF2B5EF4-FFF2-40B4-BE49-F238E27FC236}">
                <a16:creationId xmlns:a16="http://schemas.microsoft.com/office/drawing/2014/main" id="{9B336A3C-3B01-4CB2-9B49-97A4213A4527}"/>
              </a:ext>
            </a:extLst>
          </p:cNvPr>
          <p:cNvSpPr/>
          <p:nvPr/>
        </p:nvSpPr>
        <p:spPr>
          <a:xfrm>
            <a:off x="400942" y="1557587"/>
            <a:ext cx="7296621" cy="4836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결과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3" name="직사각형 342">
            <a:extLst>
              <a:ext uri="{FF2B5EF4-FFF2-40B4-BE49-F238E27FC236}">
                <a16:creationId xmlns:a16="http://schemas.microsoft.com/office/drawing/2014/main" id="{DCDA0DB9-1AD3-46C3-ABEA-0C255ABC8064}"/>
              </a:ext>
            </a:extLst>
          </p:cNvPr>
          <p:cNvSpPr/>
          <p:nvPr/>
        </p:nvSpPr>
        <p:spPr>
          <a:xfrm>
            <a:off x="400942" y="1130297"/>
            <a:ext cx="37501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60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 검색 결과</a:t>
            </a:r>
            <a:endParaRPr lang="en-US" altLang="ko-KR" sz="1600" b="1" spc="-50" dirty="0">
              <a:solidFill>
                <a:prstClr val="black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384" name="그룹 30">
            <a:extLst>
              <a:ext uri="{FF2B5EF4-FFF2-40B4-BE49-F238E27FC236}">
                <a16:creationId xmlns:a16="http://schemas.microsoft.com/office/drawing/2014/main" id="{F0524FAE-382C-4ED1-8D93-5C1592C3272B}"/>
              </a:ext>
            </a:extLst>
          </p:cNvPr>
          <p:cNvGrpSpPr/>
          <p:nvPr/>
        </p:nvGrpSpPr>
        <p:grpSpPr>
          <a:xfrm>
            <a:off x="317870" y="6487744"/>
            <a:ext cx="7525621" cy="297595"/>
            <a:chOff x="125335" y="490868"/>
            <a:chExt cx="7525621" cy="297595"/>
          </a:xfrm>
        </p:grpSpPr>
        <p:grpSp>
          <p:nvGrpSpPr>
            <p:cNvPr id="385" name="그룹 31">
              <a:extLst>
                <a:ext uri="{FF2B5EF4-FFF2-40B4-BE49-F238E27FC236}">
                  <a16:creationId xmlns:a16="http://schemas.microsoft.com/office/drawing/2014/main" id="{5EEB3AEB-BB4C-43FB-9D4A-A60B5FF5D4D5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588E2E01-D04D-451D-8FED-7B2532751316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3" name="자유형 239">
                <a:extLst>
                  <a:ext uri="{FF2B5EF4-FFF2-40B4-BE49-F238E27FC236}">
                    <a16:creationId xmlns:a16="http://schemas.microsoft.com/office/drawing/2014/main" id="{2DED5C36-C0E6-45A3-9EEF-59A26D8807B4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6" name="그룹 32">
              <a:extLst>
                <a:ext uri="{FF2B5EF4-FFF2-40B4-BE49-F238E27FC236}">
                  <a16:creationId xmlns:a16="http://schemas.microsoft.com/office/drawing/2014/main" id="{8A8C43A1-1EAD-4064-9F21-6A07805D43A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016E565-9747-4A6E-9F72-53944EFF6CF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1" name="자유형 237">
                <a:extLst>
                  <a:ext uri="{FF2B5EF4-FFF2-40B4-BE49-F238E27FC236}">
                    <a16:creationId xmlns:a16="http://schemas.microsoft.com/office/drawing/2014/main" id="{63C2CEDC-3499-47A6-B47E-E6A78EF1112D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7" name="그룹 33">
              <a:extLst>
                <a:ext uri="{FF2B5EF4-FFF2-40B4-BE49-F238E27FC236}">
                  <a16:creationId xmlns:a16="http://schemas.microsoft.com/office/drawing/2014/main" id="{EA502EE2-E433-4C77-94DF-3B5D75C902A0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78FE3CEB-14D1-4738-8BA6-CDE8BBD41350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89" name="자유형 235">
                <a:extLst>
                  <a:ext uri="{FF2B5EF4-FFF2-40B4-BE49-F238E27FC236}">
                    <a16:creationId xmlns:a16="http://schemas.microsoft.com/office/drawing/2014/main" id="{90913CC2-28A6-4324-9AFC-917EEF0300FB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633BA25-22E8-4E45-862E-5F09D82D4133}"/>
              </a:ext>
            </a:extLst>
          </p:cNvPr>
          <p:cNvSpPr/>
          <p:nvPr/>
        </p:nvSpPr>
        <p:spPr bwMode="auto">
          <a:xfrm>
            <a:off x="302069" y="811320"/>
            <a:ext cx="7478250" cy="2210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r>
              <a:rPr lang="en-US" altLang="ko-KR" sz="9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GNB</a:t>
            </a:r>
            <a:endParaRPr lang="ko-KR" altLang="en-US" sz="9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4E1D0CE-BDD0-4000-B1F2-6B623F86F65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528371" y="1681664"/>
            <a:ext cx="1334970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2" name="Text Box">
              <a:extLst>
                <a:ext uri="{FF2B5EF4-FFF2-40B4-BE49-F238E27FC236}">
                  <a16:creationId xmlns:a16="http://schemas.microsoft.com/office/drawing/2014/main" id="{65CC8967-721A-4249-AAC2-F8B77AA17613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사람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차량 검색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B3AB13D2-787A-4EB9-A8E4-3BBA8EC79EFE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845977" y="1363700"/>
              <a:ext cx="6559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C045186-27D7-40B1-B7D7-76AF093261D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970320" y="1681664"/>
            <a:ext cx="1822563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5" name="Text Box">
              <a:extLst>
                <a:ext uri="{FF2B5EF4-FFF2-40B4-BE49-F238E27FC236}">
                  <a16:creationId xmlns:a16="http://schemas.microsoft.com/office/drawing/2014/main" id="{0A7828F4-29D0-4D62-964A-41585F25A50B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000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 외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대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78501DC-EFCD-4ACF-B182-AB6827824BF0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877508" y="1363700"/>
              <a:ext cx="4804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B1FF4D1E-6A56-46DF-B9DB-FCAA5712E59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899862" y="1681664"/>
            <a:ext cx="1754524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15" name="Text Box">
              <a:extLst>
                <a:ext uri="{FF2B5EF4-FFF2-40B4-BE49-F238E27FC236}">
                  <a16:creationId xmlns:a16="http://schemas.microsoft.com/office/drawing/2014/main" id="{F3FEA5B3-AC1A-475D-82F9-7F4A7AFF6F0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사람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여성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외 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),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차량</a:t>
              </a:r>
            </a:p>
          </p:txBody>
        </p:sp>
        <p:sp>
          <p:nvSpPr>
            <p:cNvPr id="11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F5B97E6-06AB-4270-9292-050C49098869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 bwMode="auto">
            <a:xfrm flipH="1">
              <a:off x="2214194" y="13637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7EFD9DA6-53EA-439F-BF26-BE2EE622E0A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761365" y="1681664"/>
            <a:ext cx="1066050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42" name="Text Box">
              <a:extLst>
                <a:ext uri="{FF2B5EF4-FFF2-40B4-BE49-F238E27FC236}">
                  <a16:creationId xmlns:a16="http://schemas.microsoft.com/office/drawing/2014/main" id="{C0684181-A177-46CA-9451-CCD4C7C09EF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7/8~7/9</a:t>
              </a:r>
            </a:p>
          </p:txBody>
        </p:sp>
        <p:sp>
          <p:nvSpPr>
            <p:cNvPr id="14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AEDA9C6-3494-407D-A161-37087BB7EBA4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2126352" y="1363700"/>
              <a:ext cx="105346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4" name="Button">
            <a:extLst>
              <a:ext uri="{FF2B5EF4-FFF2-40B4-BE49-F238E27FC236}">
                <a16:creationId xmlns:a16="http://schemas.microsoft.com/office/drawing/2014/main" id="{361FDE42-F71B-4E06-9BA2-5BBBE65BFA76}"/>
              </a:ext>
            </a:extLst>
          </p:cNvPr>
          <p:cNvSpPr/>
          <p:nvPr/>
        </p:nvSpPr>
        <p:spPr>
          <a:xfrm>
            <a:off x="6934395" y="1694156"/>
            <a:ext cx="558800" cy="228600"/>
          </a:xfrm>
          <a:prstGeom prst="roundRect">
            <a:avLst>
              <a:gd name="adj" fmla="val 5000"/>
            </a:avLst>
          </a:prstGeom>
          <a:solidFill>
            <a:srgbClr val="0052A4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5AF6F2C2-2CD3-4CA0-AE84-B1AB2769349A}"/>
              </a:ext>
            </a:extLst>
          </p:cNvPr>
          <p:cNvGrpSpPr>
            <a:grpSpLocks noChangeAspect="1"/>
          </p:cNvGrpSpPr>
          <p:nvPr/>
        </p:nvGrpSpPr>
        <p:grpSpPr>
          <a:xfrm>
            <a:off x="843728" y="2879535"/>
            <a:ext cx="848450" cy="795802"/>
            <a:chOff x="260338" y="1085755"/>
            <a:chExt cx="6248039" cy="4192980"/>
          </a:xfrm>
        </p:grpSpPr>
        <p:grpSp>
          <p:nvGrpSpPr>
            <p:cNvPr id="146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92C058E9-FE2C-4A19-BBF5-970DFC6F17BF}"/>
                </a:ext>
              </a:extLst>
            </p:cNvPr>
            <p:cNvGrpSpPr/>
            <p:nvPr>
              <p:custDataLst>
                <p:tags r:id="rId2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48" name="Placeholder">
                <a:extLst>
                  <a:ext uri="{FF2B5EF4-FFF2-40B4-BE49-F238E27FC236}">
                    <a16:creationId xmlns:a16="http://schemas.microsoft.com/office/drawing/2014/main" id="{1CB0F76C-56B2-4C91-B6A9-21989D32F8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50" name="Border">
                  <a:extLst>
                    <a:ext uri="{FF2B5EF4-FFF2-40B4-BE49-F238E27FC236}">
                      <a16:creationId xmlns:a16="http://schemas.microsoft.com/office/drawing/2014/main" id="{D4303DDD-AD75-4425-BA26-34C2DE37E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1" name="Line 2">
                  <a:extLst>
                    <a:ext uri="{FF2B5EF4-FFF2-40B4-BE49-F238E27FC236}">
                      <a16:creationId xmlns:a16="http://schemas.microsoft.com/office/drawing/2014/main" id="{23A686BB-DA32-41C3-B662-5781D4D03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2" name="Line 1">
                  <a:extLst>
                    <a:ext uri="{FF2B5EF4-FFF2-40B4-BE49-F238E27FC236}">
                      <a16:creationId xmlns:a16="http://schemas.microsoft.com/office/drawing/2014/main" id="{2414469E-456A-481E-BE94-1101190502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49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141E3DF-B95D-4892-8859-D0E01317BD39}"/>
                  </a:ext>
                </a:extLst>
              </p:cNvPr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F2E29D14-F418-4AA0-B439-2B14B127BF1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23" name="그룹 222">
            <a:extLst>
              <a:ext uri="{FF2B5EF4-FFF2-40B4-BE49-F238E27FC236}">
                <a16:creationId xmlns:a16="http://schemas.microsoft.com/office/drawing/2014/main" id="{63F98245-D28F-4441-8822-BBDC673CD469}"/>
              </a:ext>
            </a:extLst>
          </p:cNvPr>
          <p:cNvGrpSpPr>
            <a:grpSpLocks noChangeAspect="1"/>
          </p:cNvGrpSpPr>
          <p:nvPr/>
        </p:nvGrpSpPr>
        <p:grpSpPr>
          <a:xfrm>
            <a:off x="1826493" y="2879535"/>
            <a:ext cx="1414759" cy="795802"/>
            <a:chOff x="260338" y="1085755"/>
            <a:chExt cx="6248039" cy="4192980"/>
          </a:xfrm>
        </p:grpSpPr>
        <p:grpSp>
          <p:nvGrpSpPr>
            <p:cNvPr id="224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73AF1586-61A9-40AD-8894-DAA042F103FA}"/>
                </a:ext>
              </a:extLst>
            </p:cNvPr>
            <p:cNvGrpSpPr/>
            <p:nvPr>
              <p:custDataLst>
                <p:tags r:id="rId2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26" name="Placeholder">
                <a:extLst>
                  <a:ext uri="{FF2B5EF4-FFF2-40B4-BE49-F238E27FC236}">
                    <a16:creationId xmlns:a16="http://schemas.microsoft.com/office/drawing/2014/main" id="{7F84D9A5-95EF-4294-B31A-639088B51D4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28" name="Border">
                  <a:extLst>
                    <a:ext uri="{FF2B5EF4-FFF2-40B4-BE49-F238E27FC236}">
                      <a16:creationId xmlns:a16="http://schemas.microsoft.com/office/drawing/2014/main" id="{31A680F5-6832-49C9-BB80-55195DA1F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29" name="Line 2">
                  <a:extLst>
                    <a:ext uri="{FF2B5EF4-FFF2-40B4-BE49-F238E27FC236}">
                      <a16:creationId xmlns:a16="http://schemas.microsoft.com/office/drawing/2014/main" id="{F93EE58F-2E04-4BB5-9C7A-EE2F62719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0" name="Line 1">
                  <a:extLst>
                    <a:ext uri="{FF2B5EF4-FFF2-40B4-BE49-F238E27FC236}">
                      <a16:creationId xmlns:a16="http://schemas.microsoft.com/office/drawing/2014/main" id="{43D67504-4541-44A8-BD9D-25DAB961FD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2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50E41397-0BFC-41D9-9F69-C05D82FC9DBF}"/>
                  </a:ext>
                </a:extLst>
              </p:cNvPr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0517C1E0-8F63-4B8E-9455-7C5B7028B1D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32" name="그룹 231">
            <a:extLst>
              <a:ext uri="{FF2B5EF4-FFF2-40B4-BE49-F238E27FC236}">
                <a16:creationId xmlns:a16="http://schemas.microsoft.com/office/drawing/2014/main" id="{22F56968-67AC-4949-BAFF-2D6C19DFADC0}"/>
              </a:ext>
            </a:extLst>
          </p:cNvPr>
          <p:cNvGrpSpPr>
            <a:grpSpLocks noChangeAspect="1"/>
          </p:cNvGrpSpPr>
          <p:nvPr/>
        </p:nvGrpSpPr>
        <p:grpSpPr>
          <a:xfrm>
            <a:off x="3364736" y="2879535"/>
            <a:ext cx="1069623" cy="795802"/>
            <a:chOff x="260338" y="1085755"/>
            <a:chExt cx="6248039" cy="4192980"/>
          </a:xfrm>
        </p:grpSpPr>
        <p:grpSp>
          <p:nvGrpSpPr>
            <p:cNvPr id="23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10D1DB05-0F2B-4739-8FDF-B09187F5E92D}"/>
                </a:ext>
              </a:extLst>
            </p:cNvPr>
            <p:cNvGrpSpPr/>
            <p:nvPr>
              <p:custDataLst>
                <p:tags r:id="rId2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35" name="Placeholder">
                <a:extLst>
                  <a:ext uri="{FF2B5EF4-FFF2-40B4-BE49-F238E27FC236}">
                    <a16:creationId xmlns:a16="http://schemas.microsoft.com/office/drawing/2014/main" id="{D5CBB2B0-846E-4D92-BE3F-B302FA85A3B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37" name="Border">
                  <a:extLst>
                    <a:ext uri="{FF2B5EF4-FFF2-40B4-BE49-F238E27FC236}">
                      <a16:creationId xmlns:a16="http://schemas.microsoft.com/office/drawing/2014/main" id="{0F421589-01FA-46F0-9CD7-1A4B05AA9C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8" name="Line 2">
                  <a:extLst>
                    <a:ext uri="{FF2B5EF4-FFF2-40B4-BE49-F238E27FC236}">
                      <a16:creationId xmlns:a16="http://schemas.microsoft.com/office/drawing/2014/main" id="{21839FE2-64EB-49BF-BED0-EFAE60F126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9" name="Line 1">
                  <a:extLst>
                    <a:ext uri="{FF2B5EF4-FFF2-40B4-BE49-F238E27FC236}">
                      <a16:creationId xmlns:a16="http://schemas.microsoft.com/office/drawing/2014/main" id="{0A3D7A64-9524-4015-931E-80347DBA3F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3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16449E85-EA46-4C70-952C-3FDB4AEBCBB8}"/>
                  </a:ext>
                </a:extLst>
              </p:cNvPr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AECECBC6-BCDC-4E10-BDDF-94AE7C9A899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43" name="그룹 242">
            <a:extLst>
              <a:ext uri="{FF2B5EF4-FFF2-40B4-BE49-F238E27FC236}">
                <a16:creationId xmlns:a16="http://schemas.microsoft.com/office/drawing/2014/main" id="{74439729-ABD3-4F89-87B8-193BFFC73D79}"/>
              </a:ext>
            </a:extLst>
          </p:cNvPr>
          <p:cNvGrpSpPr>
            <a:grpSpLocks noChangeAspect="1"/>
          </p:cNvGrpSpPr>
          <p:nvPr/>
        </p:nvGrpSpPr>
        <p:grpSpPr>
          <a:xfrm>
            <a:off x="835636" y="4610455"/>
            <a:ext cx="848450" cy="795802"/>
            <a:chOff x="260338" y="1085755"/>
            <a:chExt cx="6248039" cy="4192980"/>
          </a:xfrm>
        </p:grpSpPr>
        <p:grpSp>
          <p:nvGrpSpPr>
            <p:cNvPr id="244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AE680496-F59A-459E-8640-A29DBFCC518E}"/>
                </a:ext>
              </a:extLst>
            </p:cNvPr>
            <p:cNvGrpSpPr/>
            <p:nvPr>
              <p:custDataLst>
                <p:tags r:id="rId1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46" name="Placeholder">
                <a:extLst>
                  <a:ext uri="{FF2B5EF4-FFF2-40B4-BE49-F238E27FC236}">
                    <a16:creationId xmlns:a16="http://schemas.microsoft.com/office/drawing/2014/main" id="{6ED34170-354A-430C-9F81-E2F64692FAC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48" name="Border">
                  <a:extLst>
                    <a:ext uri="{FF2B5EF4-FFF2-40B4-BE49-F238E27FC236}">
                      <a16:creationId xmlns:a16="http://schemas.microsoft.com/office/drawing/2014/main" id="{A1B55135-1E6B-49C7-A68E-B8FA43F9AD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49" name="Line 2">
                  <a:extLst>
                    <a:ext uri="{FF2B5EF4-FFF2-40B4-BE49-F238E27FC236}">
                      <a16:creationId xmlns:a16="http://schemas.microsoft.com/office/drawing/2014/main" id="{35247640-BCA7-4210-9768-2357BDC22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0" name="Line 1">
                  <a:extLst>
                    <a:ext uri="{FF2B5EF4-FFF2-40B4-BE49-F238E27FC236}">
                      <a16:creationId xmlns:a16="http://schemas.microsoft.com/office/drawing/2014/main" id="{6364D9E8-C7E0-4284-A121-E4D4CFFE1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4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6A88B37-C30E-47E5-A723-0D666840803C}"/>
                  </a:ext>
                </a:extLst>
              </p:cNvPr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45" name="직사각형 244">
              <a:extLst>
                <a:ext uri="{FF2B5EF4-FFF2-40B4-BE49-F238E27FC236}">
                  <a16:creationId xmlns:a16="http://schemas.microsoft.com/office/drawing/2014/main" id="{430DA026-9A8E-4C69-88D3-644211E689C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52" name="그룹 251">
            <a:extLst>
              <a:ext uri="{FF2B5EF4-FFF2-40B4-BE49-F238E27FC236}">
                <a16:creationId xmlns:a16="http://schemas.microsoft.com/office/drawing/2014/main" id="{926200E5-21A5-4EDB-9C8C-E3BE6DCCA93A}"/>
              </a:ext>
            </a:extLst>
          </p:cNvPr>
          <p:cNvGrpSpPr>
            <a:grpSpLocks noChangeAspect="1"/>
          </p:cNvGrpSpPr>
          <p:nvPr/>
        </p:nvGrpSpPr>
        <p:grpSpPr>
          <a:xfrm>
            <a:off x="1818401" y="4610454"/>
            <a:ext cx="1414759" cy="802617"/>
            <a:chOff x="260338" y="1085755"/>
            <a:chExt cx="6248039" cy="4192980"/>
          </a:xfrm>
        </p:grpSpPr>
        <p:grpSp>
          <p:nvGrpSpPr>
            <p:cNvPr id="25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E9F3052D-17A3-48B9-B608-6FC729833DBA}"/>
                </a:ext>
              </a:extLst>
            </p:cNvPr>
            <p:cNvGrpSpPr/>
            <p:nvPr>
              <p:custDataLst>
                <p:tags r:id="rId1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55" name="Placeholder">
                <a:extLst>
                  <a:ext uri="{FF2B5EF4-FFF2-40B4-BE49-F238E27FC236}">
                    <a16:creationId xmlns:a16="http://schemas.microsoft.com/office/drawing/2014/main" id="{DF618390-77DD-462A-8211-9891A197A03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57" name="Border">
                  <a:extLst>
                    <a:ext uri="{FF2B5EF4-FFF2-40B4-BE49-F238E27FC236}">
                      <a16:creationId xmlns:a16="http://schemas.microsoft.com/office/drawing/2014/main" id="{FE232E05-75A2-42A0-8053-871656D468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8" name="Line 2">
                  <a:extLst>
                    <a:ext uri="{FF2B5EF4-FFF2-40B4-BE49-F238E27FC236}">
                      <a16:creationId xmlns:a16="http://schemas.microsoft.com/office/drawing/2014/main" id="{1A258F21-6F1B-4E63-BC0F-394474DF55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9" name="Line 1">
                  <a:extLst>
                    <a:ext uri="{FF2B5EF4-FFF2-40B4-BE49-F238E27FC236}">
                      <a16:creationId xmlns:a16="http://schemas.microsoft.com/office/drawing/2014/main" id="{47BAE9A3-CA67-412F-A948-6784AB832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5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A1DA0501-F21F-481C-A961-B6A78D25AA98}"/>
                  </a:ext>
                </a:extLst>
              </p:cNvPr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54" name="직사각형 253">
              <a:extLst>
                <a:ext uri="{FF2B5EF4-FFF2-40B4-BE49-F238E27FC236}">
                  <a16:creationId xmlns:a16="http://schemas.microsoft.com/office/drawing/2014/main" id="{C709B619-F93E-4D3B-B273-4D470D982048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61" name="그룹 260">
            <a:extLst>
              <a:ext uri="{FF2B5EF4-FFF2-40B4-BE49-F238E27FC236}">
                <a16:creationId xmlns:a16="http://schemas.microsoft.com/office/drawing/2014/main" id="{B4F1FB32-9012-4EA2-B7A7-70605D98DAA6}"/>
              </a:ext>
            </a:extLst>
          </p:cNvPr>
          <p:cNvGrpSpPr>
            <a:grpSpLocks noChangeAspect="1"/>
          </p:cNvGrpSpPr>
          <p:nvPr/>
        </p:nvGrpSpPr>
        <p:grpSpPr>
          <a:xfrm>
            <a:off x="3356644" y="4610455"/>
            <a:ext cx="1069623" cy="795802"/>
            <a:chOff x="260338" y="1085755"/>
            <a:chExt cx="6248039" cy="4192980"/>
          </a:xfrm>
        </p:grpSpPr>
        <p:grpSp>
          <p:nvGrpSpPr>
            <p:cNvPr id="26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0C4A0C64-69C9-4F33-A7DB-5E592C426BE4}"/>
                </a:ext>
              </a:extLst>
            </p:cNvPr>
            <p:cNvGrpSpPr/>
            <p:nvPr>
              <p:custDataLst>
                <p:tags r:id="rId1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64" name="Placeholder">
                <a:extLst>
                  <a:ext uri="{FF2B5EF4-FFF2-40B4-BE49-F238E27FC236}">
                    <a16:creationId xmlns:a16="http://schemas.microsoft.com/office/drawing/2014/main" id="{91526B7E-A45B-4E0D-8939-3D62F1F6F1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66" name="Border">
                  <a:extLst>
                    <a:ext uri="{FF2B5EF4-FFF2-40B4-BE49-F238E27FC236}">
                      <a16:creationId xmlns:a16="http://schemas.microsoft.com/office/drawing/2014/main" id="{1765426D-B5A8-4012-9188-E5C1C457D4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67" name="Line 2">
                  <a:extLst>
                    <a:ext uri="{FF2B5EF4-FFF2-40B4-BE49-F238E27FC236}">
                      <a16:creationId xmlns:a16="http://schemas.microsoft.com/office/drawing/2014/main" id="{E2538433-9F67-4EEF-AF02-9390B9A7A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68" name="Line 1">
                  <a:extLst>
                    <a:ext uri="{FF2B5EF4-FFF2-40B4-BE49-F238E27FC236}">
                      <a16:creationId xmlns:a16="http://schemas.microsoft.com/office/drawing/2014/main" id="{089B7A4B-BF20-4EA0-BD61-064A750DB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65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C7D8CB04-667A-475F-9C25-B98EE999B53D}"/>
                  </a:ext>
                </a:extLst>
              </p:cNvPr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63" name="직사각형 262">
              <a:extLst>
                <a:ext uri="{FF2B5EF4-FFF2-40B4-BE49-F238E27FC236}">
                  <a16:creationId xmlns:a16="http://schemas.microsoft.com/office/drawing/2014/main" id="{FF5102E6-EC04-4AF8-ADEC-2BF00DC9783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71" name="그룹 270">
            <a:extLst>
              <a:ext uri="{FF2B5EF4-FFF2-40B4-BE49-F238E27FC236}">
                <a16:creationId xmlns:a16="http://schemas.microsoft.com/office/drawing/2014/main" id="{310A209D-FCC4-4202-9DB6-DF94E781AFB7}"/>
              </a:ext>
            </a:extLst>
          </p:cNvPr>
          <p:cNvGrpSpPr>
            <a:grpSpLocks noChangeAspect="1"/>
          </p:cNvGrpSpPr>
          <p:nvPr/>
        </p:nvGrpSpPr>
        <p:grpSpPr>
          <a:xfrm>
            <a:off x="4544510" y="4610455"/>
            <a:ext cx="531270" cy="795802"/>
            <a:chOff x="260338" y="1085755"/>
            <a:chExt cx="6248039" cy="4192980"/>
          </a:xfrm>
        </p:grpSpPr>
        <p:grpSp>
          <p:nvGrpSpPr>
            <p:cNvPr id="27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A4407B07-4E26-46BC-ADAB-C52916B9269C}"/>
                </a:ext>
              </a:extLst>
            </p:cNvPr>
            <p:cNvGrpSpPr/>
            <p:nvPr>
              <p:custDataLst>
                <p:tags r:id="rId1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74" name="Placeholder">
                <a:extLst>
                  <a:ext uri="{FF2B5EF4-FFF2-40B4-BE49-F238E27FC236}">
                    <a16:creationId xmlns:a16="http://schemas.microsoft.com/office/drawing/2014/main" id="{2C143FAE-87DF-4F48-A763-B269ED6760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76" name="Border">
                  <a:extLst>
                    <a:ext uri="{FF2B5EF4-FFF2-40B4-BE49-F238E27FC236}">
                      <a16:creationId xmlns:a16="http://schemas.microsoft.com/office/drawing/2014/main" id="{A70B7C3D-C04D-4B54-8F02-615005F681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77" name="Line 2">
                  <a:extLst>
                    <a:ext uri="{FF2B5EF4-FFF2-40B4-BE49-F238E27FC236}">
                      <a16:creationId xmlns:a16="http://schemas.microsoft.com/office/drawing/2014/main" id="{02A4F3DD-41F4-45C3-8DAB-5A455B943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78" name="Line 1">
                  <a:extLst>
                    <a:ext uri="{FF2B5EF4-FFF2-40B4-BE49-F238E27FC236}">
                      <a16:creationId xmlns:a16="http://schemas.microsoft.com/office/drawing/2014/main" id="{26FF689D-4098-419F-BB0C-1539AC62C5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75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DA8D97BD-C481-4DA5-88E3-5EC89C2AEC51}"/>
                  </a:ext>
                </a:extLst>
              </p:cNvPr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73" name="직사각형 272">
              <a:extLst>
                <a:ext uri="{FF2B5EF4-FFF2-40B4-BE49-F238E27FC236}">
                  <a16:creationId xmlns:a16="http://schemas.microsoft.com/office/drawing/2014/main" id="{542E0FD4-91B2-4870-8390-71EC90C4F0F2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80" name="그룹 279">
            <a:extLst>
              <a:ext uri="{FF2B5EF4-FFF2-40B4-BE49-F238E27FC236}">
                <a16:creationId xmlns:a16="http://schemas.microsoft.com/office/drawing/2014/main" id="{B5F23CB9-A7EC-425B-9457-1E7001295715}"/>
              </a:ext>
            </a:extLst>
          </p:cNvPr>
          <p:cNvGrpSpPr>
            <a:grpSpLocks noChangeAspect="1"/>
          </p:cNvGrpSpPr>
          <p:nvPr/>
        </p:nvGrpSpPr>
        <p:grpSpPr>
          <a:xfrm>
            <a:off x="5211082" y="4610455"/>
            <a:ext cx="1079814" cy="795802"/>
            <a:chOff x="260338" y="1085755"/>
            <a:chExt cx="6248039" cy="4192980"/>
          </a:xfrm>
        </p:grpSpPr>
        <p:grpSp>
          <p:nvGrpSpPr>
            <p:cNvPr id="28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E011E43D-54EB-4912-AEC1-0B896434C356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83" name="Placeholder">
                <a:extLst>
                  <a:ext uri="{FF2B5EF4-FFF2-40B4-BE49-F238E27FC236}">
                    <a16:creationId xmlns:a16="http://schemas.microsoft.com/office/drawing/2014/main" id="{D3CE5FBC-DF9E-4DD2-B119-CE59101AF4C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85" name="Border">
                  <a:extLst>
                    <a:ext uri="{FF2B5EF4-FFF2-40B4-BE49-F238E27FC236}">
                      <a16:creationId xmlns:a16="http://schemas.microsoft.com/office/drawing/2014/main" id="{FDA32D32-2260-46C0-A7C2-2066BE7F8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86" name="Line 2">
                  <a:extLst>
                    <a:ext uri="{FF2B5EF4-FFF2-40B4-BE49-F238E27FC236}">
                      <a16:creationId xmlns:a16="http://schemas.microsoft.com/office/drawing/2014/main" id="{91573251-594B-46AB-A641-34EDA0EF7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87" name="Line 1">
                  <a:extLst>
                    <a:ext uri="{FF2B5EF4-FFF2-40B4-BE49-F238E27FC236}">
                      <a16:creationId xmlns:a16="http://schemas.microsoft.com/office/drawing/2014/main" id="{33C52678-3B41-4D26-BA5D-DE14C7229B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84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B3192C4-9A7B-4714-86D3-E93E59E3DC2A}"/>
                  </a:ext>
                </a:extLst>
              </p:cNvPr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82" name="직사각형 281">
              <a:extLst>
                <a:ext uri="{FF2B5EF4-FFF2-40B4-BE49-F238E27FC236}">
                  <a16:creationId xmlns:a16="http://schemas.microsoft.com/office/drawing/2014/main" id="{3009A9E6-3B2D-4D2B-8BAE-3987DBF7AD4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63" name="Caption">
            <a:extLst>
              <a:ext uri="{FF2B5EF4-FFF2-40B4-BE49-F238E27FC236}">
                <a16:creationId xmlns:a16="http://schemas.microsoft.com/office/drawing/2014/main" id="{BE69A7B0-6A5F-455E-B460-409DAFECAD11}"/>
              </a:ext>
            </a:extLst>
          </p:cNvPr>
          <p:cNvSpPr txBox="1"/>
          <p:nvPr/>
        </p:nvSpPr>
        <p:spPr>
          <a:xfrm>
            <a:off x="814883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cxnSp>
        <p:nvCxnSpPr>
          <p:cNvPr id="165" name="직선 연결선 164">
            <a:extLst>
              <a:ext uri="{FF2B5EF4-FFF2-40B4-BE49-F238E27FC236}">
                <a16:creationId xmlns:a16="http://schemas.microsoft.com/office/drawing/2014/main" id="{69668EAC-5C24-45BE-BF0A-C8CCD2C05847}"/>
              </a:ext>
            </a:extLst>
          </p:cNvPr>
          <p:cNvCxnSpPr>
            <a:cxnSpLocks/>
          </p:cNvCxnSpPr>
          <p:nvPr/>
        </p:nvCxnSpPr>
        <p:spPr>
          <a:xfrm>
            <a:off x="400942" y="2497490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A94933D2-C167-4D23-B35A-6DA6FC9BFC28}"/>
              </a:ext>
            </a:extLst>
          </p:cNvPr>
          <p:cNvSpPr/>
          <p:nvPr/>
        </p:nvSpPr>
        <p:spPr>
          <a:xfrm>
            <a:off x="7950213" y="2465976"/>
            <a:ext cx="2506288" cy="13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 err="1">
                <a:solidFill>
                  <a:schemeClr val="tx1"/>
                </a:solidFill>
              </a:rPr>
              <a:t>크롭이미지</a:t>
            </a:r>
            <a:r>
              <a:rPr lang="ko-KR" altLang="en-US" sz="800" b="1" dirty="0">
                <a:solidFill>
                  <a:schemeClr val="tx1"/>
                </a:solidFill>
              </a:rPr>
              <a:t> 검색 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 err="1">
                <a:solidFill>
                  <a:schemeClr val="tx1"/>
                </a:solidFill>
              </a:rPr>
              <a:t>최신순</a:t>
            </a:r>
            <a:r>
              <a:rPr lang="ko-KR" altLang="en-US" sz="800" dirty="0">
                <a:solidFill>
                  <a:schemeClr val="tx1"/>
                </a:solidFill>
              </a:rPr>
              <a:t> 출력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시간별 썸네일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카메라명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시간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속성값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* </a:t>
            </a:r>
            <a:r>
              <a:rPr lang="ko-KR" altLang="en-US" sz="800" dirty="0">
                <a:solidFill>
                  <a:srgbClr val="FF0000"/>
                </a:solidFill>
              </a:rPr>
              <a:t>세로사이즈 동일하게 노출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sp>
        <p:nvSpPr>
          <p:cNvPr id="196" name="Caption">
            <a:extLst>
              <a:ext uri="{FF2B5EF4-FFF2-40B4-BE49-F238E27FC236}">
                <a16:creationId xmlns:a16="http://schemas.microsoft.com/office/drawing/2014/main" id="{0AAA114F-7DD4-45DE-A704-6B57F5BBA45C}"/>
              </a:ext>
            </a:extLst>
          </p:cNvPr>
          <p:cNvSpPr txBox="1"/>
          <p:nvPr/>
        </p:nvSpPr>
        <p:spPr>
          <a:xfrm>
            <a:off x="819148" y="4072216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여성 ∙ 중년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97" name="Caption">
            <a:extLst>
              <a:ext uri="{FF2B5EF4-FFF2-40B4-BE49-F238E27FC236}">
                <a16:creationId xmlns:a16="http://schemas.microsoft.com/office/drawing/2014/main" id="{568EF3B0-357A-4A93-8631-17B896D691E0}"/>
              </a:ext>
            </a:extLst>
          </p:cNvPr>
          <p:cNvSpPr txBox="1"/>
          <p:nvPr/>
        </p:nvSpPr>
        <p:spPr>
          <a:xfrm>
            <a:off x="814883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199" name="Caption">
            <a:extLst>
              <a:ext uri="{FF2B5EF4-FFF2-40B4-BE49-F238E27FC236}">
                <a16:creationId xmlns:a16="http://schemas.microsoft.com/office/drawing/2014/main" id="{96F26690-C00B-43A0-AFF3-70C412C26366}"/>
              </a:ext>
            </a:extLst>
          </p:cNvPr>
          <p:cNvSpPr txBox="1"/>
          <p:nvPr/>
        </p:nvSpPr>
        <p:spPr>
          <a:xfrm>
            <a:off x="1818930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01" name="Caption">
            <a:extLst>
              <a:ext uri="{FF2B5EF4-FFF2-40B4-BE49-F238E27FC236}">
                <a16:creationId xmlns:a16="http://schemas.microsoft.com/office/drawing/2014/main" id="{56AC8B2F-E1CD-4890-8DBF-A5C1FA5DEF6A}"/>
              </a:ext>
            </a:extLst>
          </p:cNvPr>
          <p:cNvSpPr txBox="1"/>
          <p:nvPr/>
        </p:nvSpPr>
        <p:spPr>
          <a:xfrm>
            <a:off x="1818930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10:20:58 </a:t>
            </a:r>
          </a:p>
        </p:txBody>
      </p:sp>
      <p:sp>
        <p:nvSpPr>
          <p:cNvPr id="203" name="Caption">
            <a:extLst>
              <a:ext uri="{FF2B5EF4-FFF2-40B4-BE49-F238E27FC236}">
                <a16:creationId xmlns:a16="http://schemas.microsoft.com/office/drawing/2014/main" id="{60A98CE0-1985-42D3-AF00-03B69EE98364}"/>
              </a:ext>
            </a:extLst>
          </p:cNvPr>
          <p:cNvSpPr txBox="1"/>
          <p:nvPr/>
        </p:nvSpPr>
        <p:spPr>
          <a:xfrm>
            <a:off x="3336954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04" name="Caption">
            <a:extLst>
              <a:ext uri="{FF2B5EF4-FFF2-40B4-BE49-F238E27FC236}">
                <a16:creationId xmlns:a16="http://schemas.microsoft.com/office/drawing/2014/main" id="{099B1F69-E63E-4814-922D-7FB90120177F}"/>
              </a:ext>
            </a:extLst>
          </p:cNvPr>
          <p:cNvSpPr txBox="1"/>
          <p:nvPr/>
        </p:nvSpPr>
        <p:spPr>
          <a:xfrm>
            <a:off x="3341219" y="4072216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남성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05" name="Caption">
            <a:extLst>
              <a:ext uri="{FF2B5EF4-FFF2-40B4-BE49-F238E27FC236}">
                <a16:creationId xmlns:a16="http://schemas.microsoft.com/office/drawing/2014/main" id="{5E34D5F6-2468-449A-8297-A7F890FEFCD0}"/>
              </a:ext>
            </a:extLst>
          </p:cNvPr>
          <p:cNvSpPr txBox="1"/>
          <p:nvPr/>
        </p:nvSpPr>
        <p:spPr>
          <a:xfrm>
            <a:off x="3336954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64" name="Caption">
            <a:extLst>
              <a:ext uri="{FF2B5EF4-FFF2-40B4-BE49-F238E27FC236}">
                <a16:creationId xmlns:a16="http://schemas.microsoft.com/office/drawing/2014/main" id="{020A53EC-0CFA-4E75-8CF8-2F63E497AD1D}"/>
              </a:ext>
            </a:extLst>
          </p:cNvPr>
          <p:cNvSpPr txBox="1"/>
          <p:nvPr/>
        </p:nvSpPr>
        <p:spPr>
          <a:xfrm>
            <a:off x="3336954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18" name="사각형: 둥근 모서리 217">
            <a:extLst>
              <a:ext uri="{FF2B5EF4-FFF2-40B4-BE49-F238E27FC236}">
                <a16:creationId xmlns:a16="http://schemas.microsoft.com/office/drawing/2014/main" id="{968EE3EB-8A6E-4DE8-B5E2-65C80EB88487}"/>
              </a:ext>
            </a:extLst>
          </p:cNvPr>
          <p:cNvSpPr/>
          <p:nvPr/>
        </p:nvSpPr>
        <p:spPr>
          <a:xfrm>
            <a:off x="3242440" y="2330507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9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BAA8832F-AA4B-42AF-95A1-26B01852239D}"/>
              </a:ext>
            </a:extLst>
          </p:cNvPr>
          <p:cNvGrpSpPr>
            <a:grpSpLocks noChangeAspect="1"/>
          </p:cNvGrpSpPr>
          <p:nvPr/>
        </p:nvGrpSpPr>
        <p:grpSpPr>
          <a:xfrm>
            <a:off x="4562357" y="2879535"/>
            <a:ext cx="1069623" cy="795802"/>
            <a:chOff x="260338" y="1085755"/>
            <a:chExt cx="6248039" cy="4192980"/>
          </a:xfrm>
        </p:grpSpPr>
        <p:grpSp>
          <p:nvGrpSpPr>
            <p:cNvPr id="16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8B8FB963-CFF8-43C8-98DC-3C8E6E63A49D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71" name="Placeholder">
                <a:extLst>
                  <a:ext uri="{FF2B5EF4-FFF2-40B4-BE49-F238E27FC236}">
                    <a16:creationId xmlns:a16="http://schemas.microsoft.com/office/drawing/2014/main" id="{F11591C5-6EBB-4255-A3E1-ADB982D1ABC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73" name="Border">
                  <a:extLst>
                    <a:ext uri="{FF2B5EF4-FFF2-40B4-BE49-F238E27FC236}">
                      <a16:creationId xmlns:a16="http://schemas.microsoft.com/office/drawing/2014/main" id="{FB4BA244-3AB0-4D56-819E-AF31410AC8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4" name="Line 2">
                  <a:extLst>
                    <a:ext uri="{FF2B5EF4-FFF2-40B4-BE49-F238E27FC236}">
                      <a16:creationId xmlns:a16="http://schemas.microsoft.com/office/drawing/2014/main" id="{09275DBC-B1BF-4FE8-B4E2-2AAB8519D3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5" name="Line 1">
                  <a:extLst>
                    <a:ext uri="{FF2B5EF4-FFF2-40B4-BE49-F238E27FC236}">
                      <a16:creationId xmlns:a16="http://schemas.microsoft.com/office/drawing/2014/main" id="{2A62EE97-9C8D-4FCF-94F3-A2EFB46EAC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7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E05C17F3-CDF0-403F-A30D-232A02AF39D7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014C6F61-0571-43C3-BEC4-1BC62EB01E2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76" name="Caption">
            <a:extLst>
              <a:ext uri="{FF2B5EF4-FFF2-40B4-BE49-F238E27FC236}">
                <a16:creationId xmlns:a16="http://schemas.microsoft.com/office/drawing/2014/main" id="{00302008-82B2-40E7-AF4F-557385C06EF2}"/>
              </a:ext>
            </a:extLst>
          </p:cNvPr>
          <p:cNvSpPr txBox="1"/>
          <p:nvPr/>
        </p:nvSpPr>
        <p:spPr>
          <a:xfrm>
            <a:off x="4534575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78" name="Caption">
            <a:extLst>
              <a:ext uri="{FF2B5EF4-FFF2-40B4-BE49-F238E27FC236}">
                <a16:creationId xmlns:a16="http://schemas.microsoft.com/office/drawing/2014/main" id="{0AD3EC18-6A25-4FC3-BBF6-423E53C42232}"/>
              </a:ext>
            </a:extLst>
          </p:cNvPr>
          <p:cNvSpPr txBox="1"/>
          <p:nvPr/>
        </p:nvSpPr>
        <p:spPr>
          <a:xfrm>
            <a:off x="453457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79" name="Caption">
            <a:extLst>
              <a:ext uri="{FF2B5EF4-FFF2-40B4-BE49-F238E27FC236}">
                <a16:creationId xmlns:a16="http://schemas.microsoft.com/office/drawing/2014/main" id="{A98241B3-A614-4BE5-AEEF-1D8BD0727D6B}"/>
              </a:ext>
            </a:extLst>
          </p:cNvPr>
          <p:cNvSpPr txBox="1"/>
          <p:nvPr/>
        </p:nvSpPr>
        <p:spPr>
          <a:xfrm>
            <a:off x="453457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865042E7-E764-4933-9606-4C6CB1685F92}"/>
              </a:ext>
            </a:extLst>
          </p:cNvPr>
          <p:cNvGrpSpPr>
            <a:grpSpLocks noChangeAspect="1"/>
          </p:cNvGrpSpPr>
          <p:nvPr/>
        </p:nvGrpSpPr>
        <p:grpSpPr>
          <a:xfrm>
            <a:off x="5759978" y="2879535"/>
            <a:ext cx="877295" cy="795802"/>
            <a:chOff x="260338" y="1085755"/>
            <a:chExt cx="6248039" cy="4192980"/>
          </a:xfrm>
        </p:grpSpPr>
        <p:grpSp>
          <p:nvGrpSpPr>
            <p:cNvPr id="18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FA67D069-B23F-42FD-8C2D-22E8825BCA17}"/>
                </a:ext>
              </a:extLst>
            </p:cNvPr>
            <p:cNvGrpSpPr/>
            <p:nvPr>
              <p:custDataLst>
                <p:tags r:id="rId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83" name="Placeholder">
                <a:extLst>
                  <a:ext uri="{FF2B5EF4-FFF2-40B4-BE49-F238E27FC236}">
                    <a16:creationId xmlns:a16="http://schemas.microsoft.com/office/drawing/2014/main" id="{9D16641F-1BB9-467D-B205-3DBAC348B91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85" name="Border">
                  <a:extLst>
                    <a:ext uri="{FF2B5EF4-FFF2-40B4-BE49-F238E27FC236}">
                      <a16:creationId xmlns:a16="http://schemas.microsoft.com/office/drawing/2014/main" id="{3DA90A26-40A8-4D21-9400-FA397A881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6" name="Line 2">
                  <a:extLst>
                    <a:ext uri="{FF2B5EF4-FFF2-40B4-BE49-F238E27FC236}">
                      <a16:creationId xmlns:a16="http://schemas.microsoft.com/office/drawing/2014/main" id="{5D9742E4-E801-4A00-99B2-5946CB104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7" name="Line 1">
                  <a:extLst>
                    <a:ext uri="{FF2B5EF4-FFF2-40B4-BE49-F238E27FC236}">
                      <a16:creationId xmlns:a16="http://schemas.microsoft.com/office/drawing/2014/main" id="{1E9D92C2-A225-4164-BF93-4FE0CA8BC2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84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B916442-9C5E-47F4-8856-D232DE970567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F038C90A-467E-47E4-9AA5-2CA42DE45B73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88" name="Caption">
            <a:extLst>
              <a:ext uri="{FF2B5EF4-FFF2-40B4-BE49-F238E27FC236}">
                <a16:creationId xmlns:a16="http://schemas.microsoft.com/office/drawing/2014/main" id="{F39F6AE4-247F-4F9C-8CC6-F9D25135B86F}"/>
              </a:ext>
            </a:extLst>
          </p:cNvPr>
          <p:cNvSpPr txBox="1"/>
          <p:nvPr/>
        </p:nvSpPr>
        <p:spPr>
          <a:xfrm>
            <a:off x="5732196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90" name="Caption">
            <a:extLst>
              <a:ext uri="{FF2B5EF4-FFF2-40B4-BE49-F238E27FC236}">
                <a16:creationId xmlns:a16="http://schemas.microsoft.com/office/drawing/2014/main" id="{6A1D5E73-D5BC-453E-8551-BA21ABBDB1A2}"/>
              </a:ext>
            </a:extLst>
          </p:cNvPr>
          <p:cNvSpPr txBox="1"/>
          <p:nvPr/>
        </p:nvSpPr>
        <p:spPr>
          <a:xfrm>
            <a:off x="5732196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91" name="Caption">
            <a:extLst>
              <a:ext uri="{FF2B5EF4-FFF2-40B4-BE49-F238E27FC236}">
                <a16:creationId xmlns:a16="http://schemas.microsoft.com/office/drawing/2014/main" id="{B61AC390-3A48-4A4A-B7C8-0EA710DF728B}"/>
              </a:ext>
            </a:extLst>
          </p:cNvPr>
          <p:cNvSpPr txBox="1"/>
          <p:nvPr/>
        </p:nvSpPr>
        <p:spPr>
          <a:xfrm>
            <a:off x="5732196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4D042FB6-3300-43DA-AC6C-36825D6592D7}"/>
              </a:ext>
            </a:extLst>
          </p:cNvPr>
          <p:cNvGrpSpPr>
            <a:grpSpLocks noChangeAspect="1"/>
          </p:cNvGrpSpPr>
          <p:nvPr/>
        </p:nvGrpSpPr>
        <p:grpSpPr>
          <a:xfrm>
            <a:off x="6771484" y="2879535"/>
            <a:ext cx="497617" cy="795802"/>
            <a:chOff x="260338" y="1085755"/>
            <a:chExt cx="6248039" cy="4192980"/>
          </a:xfrm>
        </p:grpSpPr>
        <p:grpSp>
          <p:nvGrpSpPr>
            <p:cNvPr id="195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C02F358E-DA4A-4D53-A35F-C8DC85B57B41}"/>
                </a:ext>
              </a:extLst>
            </p:cNvPr>
            <p:cNvGrpSpPr/>
            <p:nvPr>
              <p:custDataLst>
                <p:tags r:id="rId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06" name="Placeholder">
                <a:extLst>
                  <a:ext uri="{FF2B5EF4-FFF2-40B4-BE49-F238E27FC236}">
                    <a16:creationId xmlns:a16="http://schemas.microsoft.com/office/drawing/2014/main" id="{ECD5EA8C-0AF1-4037-A469-086D0238ADD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08" name="Border">
                  <a:extLst>
                    <a:ext uri="{FF2B5EF4-FFF2-40B4-BE49-F238E27FC236}">
                      <a16:creationId xmlns:a16="http://schemas.microsoft.com/office/drawing/2014/main" id="{E306FF73-B4C3-4A16-A255-7A58875E4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09" name="Line 2">
                  <a:extLst>
                    <a:ext uri="{FF2B5EF4-FFF2-40B4-BE49-F238E27FC236}">
                      <a16:creationId xmlns:a16="http://schemas.microsoft.com/office/drawing/2014/main" id="{80888A29-AA6E-4C8C-8306-954A9F2EDA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10" name="Line 1">
                  <a:extLst>
                    <a:ext uri="{FF2B5EF4-FFF2-40B4-BE49-F238E27FC236}">
                      <a16:creationId xmlns:a16="http://schemas.microsoft.com/office/drawing/2014/main" id="{F1B7684C-0F69-48A9-BC3B-43DCE1E36B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0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4E5E77B-7A2A-4537-A150-9B54212E7C5B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6452EF0C-B794-49F9-A279-2D17209F5852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11" name="Caption">
            <a:extLst>
              <a:ext uri="{FF2B5EF4-FFF2-40B4-BE49-F238E27FC236}">
                <a16:creationId xmlns:a16="http://schemas.microsoft.com/office/drawing/2014/main" id="{659A7224-1BB4-4AF7-AA55-6EB6252B4B1F}"/>
              </a:ext>
            </a:extLst>
          </p:cNvPr>
          <p:cNvSpPr txBox="1"/>
          <p:nvPr/>
        </p:nvSpPr>
        <p:spPr>
          <a:xfrm>
            <a:off x="6743701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</a:t>
            </a:r>
            <a:r>
              <a:rPr lang="ko-KR" altLang="en-US" sz="800" b="1" dirty="0" err="1">
                <a:latin typeface="+mn-ea"/>
                <a:cs typeface="Arial" panose="020B0604020202020204" pitchFamily="34" charset="0"/>
              </a:rPr>
              <a:t>카메</a:t>
            </a:r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..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12" name="Caption">
            <a:extLst>
              <a:ext uri="{FF2B5EF4-FFF2-40B4-BE49-F238E27FC236}">
                <a16:creationId xmlns:a16="http://schemas.microsoft.com/office/drawing/2014/main" id="{E7125B56-E9DC-42C2-9609-012EED14F0B9}"/>
              </a:ext>
            </a:extLst>
          </p:cNvPr>
          <p:cNvSpPr txBox="1"/>
          <p:nvPr/>
        </p:nvSpPr>
        <p:spPr>
          <a:xfrm>
            <a:off x="6743701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13" name="Caption">
            <a:extLst>
              <a:ext uri="{FF2B5EF4-FFF2-40B4-BE49-F238E27FC236}">
                <a16:creationId xmlns:a16="http://schemas.microsoft.com/office/drawing/2014/main" id="{B8713DEF-0A3A-479A-863F-19651751C969}"/>
              </a:ext>
            </a:extLst>
          </p:cNvPr>
          <p:cNvSpPr txBox="1"/>
          <p:nvPr/>
        </p:nvSpPr>
        <p:spPr>
          <a:xfrm>
            <a:off x="6743701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14" name="Caption">
            <a:extLst>
              <a:ext uri="{FF2B5EF4-FFF2-40B4-BE49-F238E27FC236}">
                <a16:creationId xmlns:a16="http://schemas.microsoft.com/office/drawing/2014/main" id="{EA59EAE8-0097-4735-A29F-D8C41D9E408B}"/>
              </a:ext>
            </a:extLst>
          </p:cNvPr>
          <p:cNvSpPr txBox="1"/>
          <p:nvPr/>
        </p:nvSpPr>
        <p:spPr>
          <a:xfrm>
            <a:off x="814883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215" name="Caption">
            <a:extLst>
              <a:ext uri="{FF2B5EF4-FFF2-40B4-BE49-F238E27FC236}">
                <a16:creationId xmlns:a16="http://schemas.microsoft.com/office/drawing/2014/main" id="{65155F25-5C3B-434C-89E6-E690444C8C80}"/>
              </a:ext>
            </a:extLst>
          </p:cNvPr>
          <p:cNvSpPr txBox="1"/>
          <p:nvPr/>
        </p:nvSpPr>
        <p:spPr>
          <a:xfrm>
            <a:off x="819148" y="5787728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여성 ∙ 중년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16" name="Caption">
            <a:extLst>
              <a:ext uri="{FF2B5EF4-FFF2-40B4-BE49-F238E27FC236}">
                <a16:creationId xmlns:a16="http://schemas.microsoft.com/office/drawing/2014/main" id="{1DC8F2D5-E410-4F8D-A189-AA9ABA6E11FD}"/>
              </a:ext>
            </a:extLst>
          </p:cNvPr>
          <p:cNvSpPr txBox="1"/>
          <p:nvPr/>
        </p:nvSpPr>
        <p:spPr>
          <a:xfrm>
            <a:off x="814883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219" name="Caption">
            <a:extLst>
              <a:ext uri="{FF2B5EF4-FFF2-40B4-BE49-F238E27FC236}">
                <a16:creationId xmlns:a16="http://schemas.microsoft.com/office/drawing/2014/main" id="{442C3063-50B4-4726-A9BC-43FE0EAF95CA}"/>
              </a:ext>
            </a:extLst>
          </p:cNvPr>
          <p:cNvSpPr txBox="1"/>
          <p:nvPr/>
        </p:nvSpPr>
        <p:spPr>
          <a:xfrm>
            <a:off x="1818930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21" name="Caption">
            <a:extLst>
              <a:ext uri="{FF2B5EF4-FFF2-40B4-BE49-F238E27FC236}">
                <a16:creationId xmlns:a16="http://schemas.microsoft.com/office/drawing/2014/main" id="{FC52C8FE-CF27-4312-8013-1AB22ACAE3ED}"/>
              </a:ext>
            </a:extLst>
          </p:cNvPr>
          <p:cNvSpPr txBox="1"/>
          <p:nvPr/>
        </p:nvSpPr>
        <p:spPr>
          <a:xfrm>
            <a:off x="1818930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10:20:58 </a:t>
            </a:r>
          </a:p>
        </p:txBody>
      </p:sp>
      <p:sp>
        <p:nvSpPr>
          <p:cNvPr id="222" name="Caption">
            <a:extLst>
              <a:ext uri="{FF2B5EF4-FFF2-40B4-BE49-F238E27FC236}">
                <a16:creationId xmlns:a16="http://schemas.microsoft.com/office/drawing/2014/main" id="{DC264077-BC79-4928-8284-CC81F754FC16}"/>
              </a:ext>
            </a:extLst>
          </p:cNvPr>
          <p:cNvSpPr txBox="1"/>
          <p:nvPr/>
        </p:nvSpPr>
        <p:spPr>
          <a:xfrm>
            <a:off x="3336954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31" name="Caption">
            <a:extLst>
              <a:ext uri="{FF2B5EF4-FFF2-40B4-BE49-F238E27FC236}">
                <a16:creationId xmlns:a16="http://schemas.microsoft.com/office/drawing/2014/main" id="{0D0994AA-7D16-403A-9309-1BAF7FC15804}"/>
              </a:ext>
            </a:extLst>
          </p:cNvPr>
          <p:cNvSpPr txBox="1"/>
          <p:nvPr/>
        </p:nvSpPr>
        <p:spPr>
          <a:xfrm>
            <a:off x="4555025" y="5787728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남성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40" name="Caption">
            <a:extLst>
              <a:ext uri="{FF2B5EF4-FFF2-40B4-BE49-F238E27FC236}">
                <a16:creationId xmlns:a16="http://schemas.microsoft.com/office/drawing/2014/main" id="{F6E46C69-9B9D-4C4A-8725-BBBA60FA8905}"/>
              </a:ext>
            </a:extLst>
          </p:cNvPr>
          <p:cNvSpPr txBox="1"/>
          <p:nvPr/>
        </p:nvSpPr>
        <p:spPr>
          <a:xfrm>
            <a:off x="3336954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89" name="Caption">
            <a:extLst>
              <a:ext uri="{FF2B5EF4-FFF2-40B4-BE49-F238E27FC236}">
                <a16:creationId xmlns:a16="http://schemas.microsoft.com/office/drawing/2014/main" id="{0CE1116F-DC20-47DD-85F7-8B3B213ADC1D}"/>
              </a:ext>
            </a:extLst>
          </p:cNvPr>
          <p:cNvSpPr txBox="1"/>
          <p:nvPr/>
        </p:nvSpPr>
        <p:spPr>
          <a:xfrm>
            <a:off x="3336954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90" name="Caption">
            <a:extLst>
              <a:ext uri="{FF2B5EF4-FFF2-40B4-BE49-F238E27FC236}">
                <a16:creationId xmlns:a16="http://schemas.microsoft.com/office/drawing/2014/main" id="{9543FEE1-A6CE-4BC9-A89A-E9E377559FCF}"/>
              </a:ext>
            </a:extLst>
          </p:cNvPr>
          <p:cNvSpPr txBox="1"/>
          <p:nvPr/>
        </p:nvSpPr>
        <p:spPr>
          <a:xfrm>
            <a:off x="4534575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</a:t>
            </a:r>
            <a:r>
              <a:rPr lang="ko-KR" altLang="en-US" sz="800" b="1" dirty="0" err="1">
                <a:latin typeface="+mn-ea"/>
                <a:cs typeface="Arial" panose="020B0604020202020204" pitchFamily="34" charset="0"/>
              </a:rPr>
              <a:t>카메</a:t>
            </a:r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..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1" name="Caption">
            <a:extLst>
              <a:ext uri="{FF2B5EF4-FFF2-40B4-BE49-F238E27FC236}">
                <a16:creationId xmlns:a16="http://schemas.microsoft.com/office/drawing/2014/main" id="{9546457B-8AAF-48BC-875D-F1D88807DDA6}"/>
              </a:ext>
            </a:extLst>
          </p:cNvPr>
          <p:cNvSpPr txBox="1"/>
          <p:nvPr/>
        </p:nvSpPr>
        <p:spPr>
          <a:xfrm>
            <a:off x="4534575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92" name="Caption">
            <a:extLst>
              <a:ext uri="{FF2B5EF4-FFF2-40B4-BE49-F238E27FC236}">
                <a16:creationId xmlns:a16="http://schemas.microsoft.com/office/drawing/2014/main" id="{67EF2445-AD1C-4E4F-A5F1-0DA550A1C3E5}"/>
              </a:ext>
            </a:extLst>
          </p:cNvPr>
          <p:cNvSpPr txBox="1"/>
          <p:nvPr/>
        </p:nvSpPr>
        <p:spPr>
          <a:xfrm>
            <a:off x="4534575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93" name="Caption">
            <a:extLst>
              <a:ext uri="{FF2B5EF4-FFF2-40B4-BE49-F238E27FC236}">
                <a16:creationId xmlns:a16="http://schemas.microsoft.com/office/drawing/2014/main" id="{991E51EA-C52A-4388-90DB-E8A9F09A0584}"/>
              </a:ext>
            </a:extLst>
          </p:cNvPr>
          <p:cNvSpPr txBox="1"/>
          <p:nvPr/>
        </p:nvSpPr>
        <p:spPr>
          <a:xfrm>
            <a:off x="5190030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4" name="Caption">
            <a:extLst>
              <a:ext uri="{FF2B5EF4-FFF2-40B4-BE49-F238E27FC236}">
                <a16:creationId xmlns:a16="http://schemas.microsoft.com/office/drawing/2014/main" id="{9EA0550A-643F-45E0-A249-1300C397D1FE}"/>
              </a:ext>
            </a:extLst>
          </p:cNvPr>
          <p:cNvSpPr txBox="1"/>
          <p:nvPr/>
        </p:nvSpPr>
        <p:spPr>
          <a:xfrm>
            <a:off x="5732196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95" name="Caption">
            <a:extLst>
              <a:ext uri="{FF2B5EF4-FFF2-40B4-BE49-F238E27FC236}">
                <a16:creationId xmlns:a16="http://schemas.microsoft.com/office/drawing/2014/main" id="{6182A0D4-BDDF-459C-B986-BE133139313E}"/>
              </a:ext>
            </a:extLst>
          </p:cNvPr>
          <p:cNvSpPr txBox="1"/>
          <p:nvPr/>
        </p:nvSpPr>
        <p:spPr>
          <a:xfrm>
            <a:off x="5190030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5C8A1546-A5F6-4C51-A8BC-DEA14F776B1B}"/>
              </a:ext>
            </a:extLst>
          </p:cNvPr>
          <p:cNvCxnSpPr>
            <a:cxnSpLocks/>
          </p:cNvCxnSpPr>
          <p:nvPr/>
        </p:nvCxnSpPr>
        <p:spPr>
          <a:xfrm>
            <a:off x="400942" y="6365483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사각형: 둥근 모서리 299">
            <a:extLst>
              <a:ext uri="{FF2B5EF4-FFF2-40B4-BE49-F238E27FC236}">
                <a16:creationId xmlns:a16="http://schemas.microsoft.com/office/drawing/2014/main" id="{8B1E3027-5500-44CA-9D57-B4D101D5D3E0}"/>
              </a:ext>
            </a:extLst>
          </p:cNvPr>
          <p:cNvSpPr/>
          <p:nvPr/>
        </p:nvSpPr>
        <p:spPr>
          <a:xfrm>
            <a:off x="3242440" y="6198500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8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pic>
        <p:nvPicPr>
          <p:cNvPr id="157" name="그림 156">
            <a:extLst>
              <a:ext uri="{FF2B5EF4-FFF2-40B4-BE49-F238E27FC236}">
                <a16:creationId xmlns:a16="http://schemas.microsoft.com/office/drawing/2014/main" id="{0E87939F-A546-4536-8349-4E8E7D9C3498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925340" y="4563238"/>
            <a:ext cx="2522166" cy="17461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58" name="연결선: 꺾임 157">
            <a:extLst>
              <a:ext uri="{FF2B5EF4-FFF2-40B4-BE49-F238E27FC236}">
                <a16:creationId xmlns:a16="http://schemas.microsoft.com/office/drawing/2014/main" id="{E8A7D05D-3A3F-4F5E-A402-3871F198BEBB}"/>
              </a:ext>
            </a:extLst>
          </p:cNvPr>
          <p:cNvCxnSpPr>
            <a:cxnSpLocks/>
            <a:stCxn id="282" idx="3"/>
            <a:endCxn id="157" idx="1"/>
          </p:cNvCxnSpPr>
          <p:nvPr/>
        </p:nvCxnSpPr>
        <p:spPr>
          <a:xfrm>
            <a:off x="6290896" y="5008356"/>
            <a:ext cx="1634444" cy="427939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030D8E32-3558-4C7F-A53C-6397AA5DF049}"/>
              </a:ext>
            </a:extLst>
          </p:cNvPr>
          <p:cNvSpPr/>
          <p:nvPr/>
        </p:nvSpPr>
        <p:spPr>
          <a:xfrm>
            <a:off x="7950213" y="6382122"/>
            <a:ext cx="2506288" cy="1932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>
                <a:solidFill>
                  <a:schemeClr val="tx1"/>
                </a:solidFill>
              </a:rPr>
              <a:t>웹뷰어</a:t>
            </a:r>
            <a:r>
              <a:rPr lang="ko-KR" altLang="en-US" sz="800" dirty="0">
                <a:solidFill>
                  <a:schemeClr val="tx1"/>
                </a:solidFill>
              </a:rPr>
              <a:t> 페이지 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700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모서리가 둥근 직사각형 161">
            <a:extLst>
              <a:ext uri="{FF2B5EF4-FFF2-40B4-BE49-F238E27FC236}">
                <a16:creationId xmlns:a16="http://schemas.microsoft.com/office/drawing/2014/main" id="{9B336A3C-3B01-4CB2-9B49-97A4213A4527}"/>
              </a:ext>
            </a:extLst>
          </p:cNvPr>
          <p:cNvSpPr/>
          <p:nvPr/>
        </p:nvSpPr>
        <p:spPr>
          <a:xfrm>
            <a:off x="400942" y="1557587"/>
            <a:ext cx="7296621" cy="4836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/>
              <a:t>– (A</a:t>
            </a:r>
            <a:r>
              <a:rPr lang="ko-KR" altLang="en-US"/>
              <a:t>안</a:t>
            </a:r>
            <a:r>
              <a:rPr lang="en-US" altLang="ko-KR"/>
              <a:t>)</a:t>
            </a:r>
            <a:r>
              <a:rPr lang="ko-KR" altLang="en-US"/>
              <a:t> 스마트 </a:t>
            </a:r>
            <a:r>
              <a:rPr lang="ko-KR" altLang="en-US" dirty="0"/>
              <a:t>검색 결과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3" name="직사각형 342">
            <a:extLst>
              <a:ext uri="{FF2B5EF4-FFF2-40B4-BE49-F238E27FC236}">
                <a16:creationId xmlns:a16="http://schemas.microsoft.com/office/drawing/2014/main" id="{DCDA0DB9-1AD3-46C3-ABEA-0C255ABC8064}"/>
              </a:ext>
            </a:extLst>
          </p:cNvPr>
          <p:cNvSpPr/>
          <p:nvPr/>
        </p:nvSpPr>
        <p:spPr>
          <a:xfrm>
            <a:off x="400942" y="1130297"/>
            <a:ext cx="37501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60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 검색 결과</a:t>
            </a:r>
            <a:endParaRPr lang="en-US" altLang="ko-KR" sz="1600" b="1" spc="-50" dirty="0">
              <a:solidFill>
                <a:prstClr val="black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384" name="그룹 30">
            <a:extLst>
              <a:ext uri="{FF2B5EF4-FFF2-40B4-BE49-F238E27FC236}">
                <a16:creationId xmlns:a16="http://schemas.microsoft.com/office/drawing/2014/main" id="{F0524FAE-382C-4ED1-8D93-5C1592C3272B}"/>
              </a:ext>
            </a:extLst>
          </p:cNvPr>
          <p:cNvGrpSpPr/>
          <p:nvPr/>
        </p:nvGrpSpPr>
        <p:grpSpPr>
          <a:xfrm>
            <a:off x="317870" y="6487744"/>
            <a:ext cx="7525621" cy="297595"/>
            <a:chOff x="125335" y="490868"/>
            <a:chExt cx="7525621" cy="297595"/>
          </a:xfrm>
        </p:grpSpPr>
        <p:grpSp>
          <p:nvGrpSpPr>
            <p:cNvPr id="385" name="그룹 31">
              <a:extLst>
                <a:ext uri="{FF2B5EF4-FFF2-40B4-BE49-F238E27FC236}">
                  <a16:creationId xmlns:a16="http://schemas.microsoft.com/office/drawing/2014/main" id="{5EEB3AEB-BB4C-43FB-9D4A-A60B5FF5D4D5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588E2E01-D04D-451D-8FED-7B2532751316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3" name="자유형 239">
                <a:extLst>
                  <a:ext uri="{FF2B5EF4-FFF2-40B4-BE49-F238E27FC236}">
                    <a16:creationId xmlns:a16="http://schemas.microsoft.com/office/drawing/2014/main" id="{2DED5C36-C0E6-45A3-9EEF-59A26D8807B4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6" name="그룹 32">
              <a:extLst>
                <a:ext uri="{FF2B5EF4-FFF2-40B4-BE49-F238E27FC236}">
                  <a16:creationId xmlns:a16="http://schemas.microsoft.com/office/drawing/2014/main" id="{8A8C43A1-1EAD-4064-9F21-6A07805D43A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016E565-9747-4A6E-9F72-53944EFF6CF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1" name="자유형 237">
                <a:extLst>
                  <a:ext uri="{FF2B5EF4-FFF2-40B4-BE49-F238E27FC236}">
                    <a16:creationId xmlns:a16="http://schemas.microsoft.com/office/drawing/2014/main" id="{63C2CEDC-3499-47A6-B47E-E6A78EF1112D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7" name="그룹 33">
              <a:extLst>
                <a:ext uri="{FF2B5EF4-FFF2-40B4-BE49-F238E27FC236}">
                  <a16:creationId xmlns:a16="http://schemas.microsoft.com/office/drawing/2014/main" id="{EA502EE2-E433-4C77-94DF-3B5D75C902A0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78FE3CEB-14D1-4738-8BA6-CDE8BBD41350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89" name="자유형 235">
                <a:extLst>
                  <a:ext uri="{FF2B5EF4-FFF2-40B4-BE49-F238E27FC236}">
                    <a16:creationId xmlns:a16="http://schemas.microsoft.com/office/drawing/2014/main" id="{90913CC2-28A6-4324-9AFC-917EEF0300FB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633BA25-22E8-4E45-862E-5F09D82D4133}"/>
              </a:ext>
            </a:extLst>
          </p:cNvPr>
          <p:cNvSpPr/>
          <p:nvPr/>
        </p:nvSpPr>
        <p:spPr bwMode="auto">
          <a:xfrm>
            <a:off x="302069" y="811320"/>
            <a:ext cx="7478250" cy="2210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r>
              <a:rPr lang="en-US" altLang="ko-KR" sz="9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GNB</a:t>
            </a:r>
            <a:endParaRPr lang="ko-KR" altLang="en-US" sz="9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4E1D0CE-BDD0-4000-B1F2-6B623F86F65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528371" y="1681664"/>
            <a:ext cx="1334970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2" name="Text Box">
              <a:extLst>
                <a:ext uri="{FF2B5EF4-FFF2-40B4-BE49-F238E27FC236}">
                  <a16:creationId xmlns:a16="http://schemas.microsoft.com/office/drawing/2014/main" id="{65CC8967-721A-4249-AAC2-F8B77AA17613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침입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방문 검색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B3AB13D2-787A-4EB9-A8E4-3BBA8EC79EFE}"/>
                </a:ext>
              </a:extLst>
            </p:cNvPr>
            <p:cNvSpPr>
              <a:spLocks noChangeAspect="1"/>
            </p:cNvSpPr>
            <p:nvPr>
              <p:custDataLst>
                <p:tags r:id="rId24"/>
              </p:custDataLst>
            </p:nvPr>
          </p:nvSpPr>
          <p:spPr bwMode="auto">
            <a:xfrm flipH="1">
              <a:off x="1845977" y="1363700"/>
              <a:ext cx="6559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C045186-27D7-40B1-B7D7-76AF093261D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970320" y="1681664"/>
            <a:ext cx="1822563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5" name="Text Box">
              <a:extLst>
                <a:ext uri="{FF2B5EF4-FFF2-40B4-BE49-F238E27FC236}">
                  <a16:creationId xmlns:a16="http://schemas.microsoft.com/office/drawing/2014/main" id="{0A7828F4-29D0-4D62-964A-41585F25A50B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000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 외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대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78501DC-EFCD-4ACF-B182-AB6827824BF0}"/>
                </a:ext>
              </a:extLst>
            </p:cNvPr>
            <p:cNvSpPr>
              <a:spLocks noChangeAspect="1"/>
            </p:cNvSpPr>
            <p:nvPr>
              <p:custDataLst>
                <p:tags r:id="rId23"/>
              </p:custDataLst>
            </p:nvPr>
          </p:nvSpPr>
          <p:spPr bwMode="auto">
            <a:xfrm flipH="1">
              <a:off x="1877508" y="1363700"/>
              <a:ext cx="4804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B1FF4D1E-6A56-46DF-B9DB-FCAA5712E59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899862" y="1681664"/>
            <a:ext cx="1754524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15" name="Text Box">
              <a:extLst>
                <a:ext uri="{FF2B5EF4-FFF2-40B4-BE49-F238E27FC236}">
                  <a16:creationId xmlns:a16="http://schemas.microsoft.com/office/drawing/2014/main" id="{F3FEA5B3-AC1A-475D-82F9-7F4A7AFF6F0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침입탐지명 외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4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</a:t>
              </a:r>
            </a:p>
          </p:txBody>
        </p:sp>
        <p:sp>
          <p:nvSpPr>
            <p:cNvPr id="11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F5B97E6-06AB-4270-9292-050C49098869}"/>
                </a:ext>
              </a:extLst>
            </p:cNvPr>
            <p:cNvSpPr>
              <a:spLocks noChangeAspect="1"/>
            </p:cNvSpPr>
            <p:nvPr>
              <p:custDataLst>
                <p:tags r:id="rId22"/>
              </p:custDataLst>
            </p:nvPr>
          </p:nvSpPr>
          <p:spPr bwMode="auto">
            <a:xfrm flipH="1">
              <a:off x="2214194" y="13637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7EFD9DA6-53EA-439F-BF26-BE2EE622E0A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761365" y="1681664"/>
            <a:ext cx="1066050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42" name="Text Box">
              <a:extLst>
                <a:ext uri="{FF2B5EF4-FFF2-40B4-BE49-F238E27FC236}">
                  <a16:creationId xmlns:a16="http://schemas.microsoft.com/office/drawing/2014/main" id="{C0684181-A177-46CA-9451-CCD4C7C09EF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7/8~7/9</a:t>
              </a:r>
            </a:p>
          </p:txBody>
        </p:sp>
        <p:sp>
          <p:nvSpPr>
            <p:cNvPr id="14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AEDA9C6-3494-407D-A161-37087BB7EBA4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 bwMode="auto">
            <a:xfrm flipH="1">
              <a:off x="2126352" y="1363700"/>
              <a:ext cx="105346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4" name="Button">
            <a:extLst>
              <a:ext uri="{FF2B5EF4-FFF2-40B4-BE49-F238E27FC236}">
                <a16:creationId xmlns:a16="http://schemas.microsoft.com/office/drawing/2014/main" id="{361FDE42-F71B-4E06-9BA2-5BBBE65BFA76}"/>
              </a:ext>
            </a:extLst>
          </p:cNvPr>
          <p:cNvSpPr/>
          <p:nvPr/>
        </p:nvSpPr>
        <p:spPr>
          <a:xfrm>
            <a:off x="6934395" y="1694156"/>
            <a:ext cx="558800" cy="228600"/>
          </a:xfrm>
          <a:prstGeom prst="roundRect">
            <a:avLst>
              <a:gd name="adj" fmla="val 5000"/>
            </a:avLst>
          </a:prstGeom>
          <a:solidFill>
            <a:srgbClr val="0052A4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65" name="직선 연결선 164">
            <a:extLst>
              <a:ext uri="{FF2B5EF4-FFF2-40B4-BE49-F238E27FC236}">
                <a16:creationId xmlns:a16="http://schemas.microsoft.com/office/drawing/2014/main" id="{69668EAC-5C24-45BE-BF0A-C8CCD2C05847}"/>
              </a:ext>
            </a:extLst>
          </p:cNvPr>
          <p:cNvCxnSpPr>
            <a:cxnSpLocks/>
          </p:cNvCxnSpPr>
          <p:nvPr/>
        </p:nvCxnSpPr>
        <p:spPr>
          <a:xfrm>
            <a:off x="400942" y="2497490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A94933D2-C167-4D23-B35A-6DA6FC9BFC28}"/>
              </a:ext>
            </a:extLst>
          </p:cNvPr>
          <p:cNvSpPr/>
          <p:nvPr/>
        </p:nvSpPr>
        <p:spPr>
          <a:xfrm>
            <a:off x="7950213" y="2985521"/>
            <a:ext cx="2506288" cy="13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 err="1">
                <a:solidFill>
                  <a:schemeClr val="tx1"/>
                </a:solidFill>
              </a:rPr>
              <a:t>전체이미지</a:t>
            </a:r>
            <a:r>
              <a:rPr lang="ko-KR" altLang="en-US" sz="800" b="1" dirty="0">
                <a:solidFill>
                  <a:schemeClr val="tx1"/>
                </a:solidFill>
              </a:rPr>
              <a:t> 검색 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 err="1">
                <a:solidFill>
                  <a:schemeClr val="tx1"/>
                </a:solidFill>
              </a:rPr>
              <a:t>최신순</a:t>
            </a:r>
            <a:r>
              <a:rPr lang="ko-KR" altLang="en-US" sz="800" dirty="0">
                <a:solidFill>
                  <a:schemeClr val="tx1"/>
                </a:solidFill>
              </a:rPr>
              <a:t> 출력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시간별 썸네일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카메라명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시간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속성값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스크롤 시 이미지 </a:t>
            </a:r>
            <a:r>
              <a:rPr lang="ko-KR" altLang="en-US" sz="800" dirty="0" err="1">
                <a:solidFill>
                  <a:srgbClr val="FF0000"/>
                </a:solidFill>
              </a:rPr>
              <a:t>더보기</a:t>
            </a: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* </a:t>
            </a:r>
            <a:r>
              <a:rPr lang="ko-KR" altLang="en-US" sz="800" dirty="0">
                <a:solidFill>
                  <a:srgbClr val="FF0000"/>
                </a:solidFill>
              </a:rPr>
              <a:t>세로사이즈 동일하게 노출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sp>
        <p:nvSpPr>
          <p:cNvPr id="218" name="사각형: 둥근 모서리 217">
            <a:extLst>
              <a:ext uri="{FF2B5EF4-FFF2-40B4-BE49-F238E27FC236}">
                <a16:creationId xmlns:a16="http://schemas.microsoft.com/office/drawing/2014/main" id="{968EE3EB-8A6E-4DE8-B5E2-65C80EB88487}"/>
              </a:ext>
            </a:extLst>
          </p:cNvPr>
          <p:cNvSpPr/>
          <p:nvPr/>
        </p:nvSpPr>
        <p:spPr>
          <a:xfrm>
            <a:off x="3242440" y="2330507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9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5C8A1546-A5F6-4C51-A8BC-DEA14F776B1B}"/>
              </a:ext>
            </a:extLst>
          </p:cNvPr>
          <p:cNvCxnSpPr>
            <a:cxnSpLocks/>
          </p:cNvCxnSpPr>
          <p:nvPr/>
        </p:nvCxnSpPr>
        <p:spPr>
          <a:xfrm>
            <a:off x="400942" y="6365483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사각형: 둥근 모서리 299">
            <a:extLst>
              <a:ext uri="{FF2B5EF4-FFF2-40B4-BE49-F238E27FC236}">
                <a16:creationId xmlns:a16="http://schemas.microsoft.com/office/drawing/2014/main" id="{8B1E3027-5500-44CA-9D57-B4D101D5D3E0}"/>
              </a:ext>
            </a:extLst>
          </p:cNvPr>
          <p:cNvSpPr/>
          <p:nvPr/>
        </p:nvSpPr>
        <p:spPr>
          <a:xfrm>
            <a:off x="3242440" y="6198500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8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7F516A19-B6B9-4D5A-A2DE-6AD896E9DF66}"/>
              </a:ext>
            </a:extLst>
          </p:cNvPr>
          <p:cNvGrpSpPr>
            <a:grpSpLocks noChangeAspect="1"/>
          </p:cNvGrpSpPr>
          <p:nvPr/>
        </p:nvGrpSpPr>
        <p:grpSpPr>
          <a:xfrm>
            <a:off x="990855" y="2855150"/>
            <a:ext cx="1414759" cy="795802"/>
            <a:chOff x="260338" y="1085755"/>
            <a:chExt cx="6248039" cy="4192980"/>
          </a:xfrm>
        </p:grpSpPr>
        <p:grpSp>
          <p:nvGrpSpPr>
            <p:cNvPr id="15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7F36DD4C-73FA-4291-87CD-9B4607C4B78C}"/>
                </a:ext>
              </a:extLst>
            </p:cNvPr>
            <p:cNvGrpSpPr/>
            <p:nvPr>
              <p:custDataLst>
                <p:tags r:id="rId1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60" name="Placeholder">
                <a:extLst>
                  <a:ext uri="{FF2B5EF4-FFF2-40B4-BE49-F238E27FC236}">
                    <a16:creationId xmlns:a16="http://schemas.microsoft.com/office/drawing/2014/main" id="{07E65362-9D3C-4B9B-B044-B4A9CF41366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62" name="Border">
                  <a:extLst>
                    <a:ext uri="{FF2B5EF4-FFF2-40B4-BE49-F238E27FC236}">
                      <a16:creationId xmlns:a16="http://schemas.microsoft.com/office/drawing/2014/main" id="{5177451B-11EB-4D34-8A2F-41B68FC24A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67" name="Line 2">
                  <a:extLst>
                    <a:ext uri="{FF2B5EF4-FFF2-40B4-BE49-F238E27FC236}">
                      <a16:creationId xmlns:a16="http://schemas.microsoft.com/office/drawing/2014/main" id="{BA556F02-CC74-4C1D-A054-3E2B7D7D6C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7" name="Line 1">
                  <a:extLst>
                    <a:ext uri="{FF2B5EF4-FFF2-40B4-BE49-F238E27FC236}">
                      <a16:creationId xmlns:a16="http://schemas.microsoft.com/office/drawing/2014/main" id="{C333B2B4-A892-4035-A4BC-1D03BF42D6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61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A48A1401-B84F-403D-9F76-EB6CCA376CC8}"/>
                  </a:ext>
                </a:extLst>
              </p:cNvPr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1BA60728-E4B3-44E2-9290-287E45808AD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2285D0AE-3181-42E7-B3C5-1D32A57422FA}"/>
              </a:ext>
            </a:extLst>
          </p:cNvPr>
          <p:cNvGrpSpPr>
            <a:grpSpLocks noChangeAspect="1"/>
          </p:cNvGrpSpPr>
          <p:nvPr/>
        </p:nvGrpSpPr>
        <p:grpSpPr>
          <a:xfrm>
            <a:off x="2547281" y="2855150"/>
            <a:ext cx="1414759" cy="795802"/>
            <a:chOff x="260338" y="1085755"/>
            <a:chExt cx="6248039" cy="4192980"/>
          </a:xfrm>
        </p:grpSpPr>
        <p:grpSp>
          <p:nvGrpSpPr>
            <p:cNvPr id="19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5D015B7D-25CC-4FA5-8CE3-13B694FA69C6}"/>
                </a:ext>
              </a:extLst>
            </p:cNvPr>
            <p:cNvGrpSpPr/>
            <p:nvPr>
              <p:custDataLst>
                <p:tags r:id="rId1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98" name="Placeholder">
                <a:extLst>
                  <a:ext uri="{FF2B5EF4-FFF2-40B4-BE49-F238E27FC236}">
                    <a16:creationId xmlns:a16="http://schemas.microsoft.com/office/drawing/2014/main" id="{E0AAEE56-40A2-4CA2-8671-8E2B8314D30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17" name="Border">
                  <a:extLst>
                    <a:ext uri="{FF2B5EF4-FFF2-40B4-BE49-F238E27FC236}">
                      <a16:creationId xmlns:a16="http://schemas.microsoft.com/office/drawing/2014/main" id="{A22854F3-90EC-4D10-88B6-621CCAA514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20" name="Line 2">
                  <a:extLst>
                    <a:ext uri="{FF2B5EF4-FFF2-40B4-BE49-F238E27FC236}">
                      <a16:creationId xmlns:a16="http://schemas.microsoft.com/office/drawing/2014/main" id="{5BCD617C-15F4-46DE-A1D8-D71DC46A4C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41" name="Line 1">
                  <a:extLst>
                    <a:ext uri="{FF2B5EF4-FFF2-40B4-BE49-F238E27FC236}">
                      <a16:creationId xmlns:a16="http://schemas.microsoft.com/office/drawing/2014/main" id="{BB2BAC59-4F44-4DCC-BF8E-3082B6A91C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0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6E4BEFBB-48B2-407D-B307-1B1720B79C85}"/>
                  </a:ext>
                </a:extLst>
              </p:cNvPr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581EDC8E-4121-433A-8AFA-9E58BAC9DA8D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4902CDF9-32E4-49D8-8FB5-2E1542D79E54}"/>
              </a:ext>
            </a:extLst>
          </p:cNvPr>
          <p:cNvGrpSpPr>
            <a:grpSpLocks noChangeAspect="1"/>
          </p:cNvGrpSpPr>
          <p:nvPr/>
        </p:nvGrpSpPr>
        <p:grpSpPr>
          <a:xfrm>
            <a:off x="4103707" y="2855150"/>
            <a:ext cx="1414759" cy="795802"/>
            <a:chOff x="260338" y="1085755"/>
            <a:chExt cx="6248039" cy="4192980"/>
          </a:xfrm>
        </p:grpSpPr>
        <p:grpSp>
          <p:nvGrpSpPr>
            <p:cNvPr id="25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93AF92D9-63CE-47C0-9294-3EB866DA1E92}"/>
                </a:ext>
              </a:extLst>
            </p:cNvPr>
            <p:cNvGrpSpPr/>
            <p:nvPr>
              <p:custDataLst>
                <p:tags r:id="rId1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69" name="Placeholder">
                <a:extLst>
                  <a:ext uri="{FF2B5EF4-FFF2-40B4-BE49-F238E27FC236}">
                    <a16:creationId xmlns:a16="http://schemas.microsoft.com/office/drawing/2014/main" id="{76FE628D-52EA-4FAD-80D4-3A9B8C08E1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79" name="Border">
                  <a:extLst>
                    <a:ext uri="{FF2B5EF4-FFF2-40B4-BE49-F238E27FC236}">
                      <a16:creationId xmlns:a16="http://schemas.microsoft.com/office/drawing/2014/main" id="{80267B68-FE16-47E8-897D-A8CFFE639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88" name="Line 2">
                  <a:extLst>
                    <a:ext uri="{FF2B5EF4-FFF2-40B4-BE49-F238E27FC236}">
                      <a16:creationId xmlns:a16="http://schemas.microsoft.com/office/drawing/2014/main" id="{7352EE40-EAF4-49D8-B159-AE8B15C158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96" name="Line 1">
                  <a:extLst>
                    <a:ext uri="{FF2B5EF4-FFF2-40B4-BE49-F238E27FC236}">
                      <a16:creationId xmlns:a16="http://schemas.microsoft.com/office/drawing/2014/main" id="{2BA268D3-F9B7-45B3-9ED3-804934EC74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70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DD64694-E96D-45CB-A217-6D7D2DDEDC8C}"/>
                  </a:ext>
                </a:extLst>
              </p:cNvPr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60" name="직사각형 259">
              <a:extLst>
                <a:ext uri="{FF2B5EF4-FFF2-40B4-BE49-F238E27FC236}">
                  <a16:creationId xmlns:a16="http://schemas.microsoft.com/office/drawing/2014/main" id="{640441CA-F987-4A56-AF43-50A36B02402D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97" name="Rectangle">
            <a:extLst>
              <a:ext uri="{FF2B5EF4-FFF2-40B4-BE49-F238E27FC236}">
                <a16:creationId xmlns:a16="http://schemas.microsoft.com/office/drawing/2014/main" id="{2F5A91F4-291E-49D9-8F84-B72B2E57FE1D}"/>
              </a:ext>
            </a:extLst>
          </p:cNvPr>
          <p:cNvSpPr/>
          <p:nvPr/>
        </p:nvSpPr>
        <p:spPr>
          <a:xfrm>
            <a:off x="4982724" y="2924075"/>
            <a:ext cx="444066" cy="576279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8" name="Rectangle">
            <a:extLst>
              <a:ext uri="{FF2B5EF4-FFF2-40B4-BE49-F238E27FC236}">
                <a16:creationId xmlns:a16="http://schemas.microsoft.com/office/drawing/2014/main" id="{41AFAA99-0059-4336-A067-A74799EDF236}"/>
              </a:ext>
            </a:extLst>
          </p:cNvPr>
          <p:cNvSpPr/>
          <p:nvPr/>
        </p:nvSpPr>
        <p:spPr>
          <a:xfrm>
            <a:off x="2764817" y="3264544"/>
            <a:ext cx="833019" cy="256626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1" name="Rectangle">
            <a:extLst>
              <a:ext uri="{FF2B5EF4-FFF2-40B4-BE49-F238E27FC236}">
                <a16:creationId xmlns:a16="http://schemas.microsoft.com/office/drawing/2014/main" id="{F1B8AE74-7E81-476C-8364-0233E33C3D25}"/>
              </a:ext>
            </a:extLst>
          </p:cNvPr>
          <p:cNvSpPr/>
          <p:nvPr/>
        </p:nvSpPr>
        <p:spPr>
          <a:xfrm>
            <a:off x="1111115" y="2982441"/>
            <a:ext cx="1172554" cy="53897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02" name="그룹 301">
            <a:extLst>
              <a:ext uri="{FF2B5EF4-FFF2-40B4-BE49-F238E27FC236}">
                <a16:creationId xmlns:a16="http://schemas.microsoft.com/office/drawing/2014/main" id="{D3F71FD1-6D91-4669-938D-E6CD3C767374}"/>
              </a:ext>
            </a:extLst>
          </p:cNvPr>
          <p:cNvGrpSpPr>
            <a:grpSpLocks noChangeAspect="1"/>
          </p:cNvGrpSpPr>
          <p:nvPr/>
        </p:nvGrpSpPr>
        <p:grpSpPr>
          <a:xfrm>
            <a:off x="5660133" y="2855150"/>
            <a:ext cx="1414759" cy="795802"/>
            <a:chOff x="260338" y="1085755"/>
            <a:chExt cx="6248039" cy="4192980"/>
          </a:xfrm>
        </p:grpSpPr>
        <p:grpSp>
          <p:nvGrpSpPr>
            <p:cNvPr id="30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8BC311A9-97CE-47C5-AF6D-8E888F6BDF33}"/>
                </a:ext>
              </a:extLst>
            </p:cNvPr>
            <p:cNvGrpSpPr/>
            <p:nvPr>
              <p:custDataLst>
                <p:tags r:id="rId1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05" name="Placeholder">
                <a:extLst>
                  <a:ext uri="{FF2B5EF4-FFF2-40B4-BE49-F238E27FC236}">
                    <a16:creationId xmlns:a16="http://schemas.microsoft.com/office/drawing/2014/main" id="{136EAB80-60CB-48C2-99E6-4B3B2FADB84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07" name="Border">
                  <a:extLst>
                    <a:ext uri="{FF2B5EF4-FFF2-40B4-BE49-F238E27FC236}">
                      <a16:creationId xmlns:a16="http://schemas.microsoft.com/office/drawing/2014/main" id="{AD7AD566-CCC5-4390-A581-790BD162CA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08" name="Line 2">
                  <a:extLst>
                    <a:ext uri="{FF2B5EF4-FFF2-40B4-BE49-F238E27FC236}">
                      <a16:creationId xmlns:a16="http://schemas.microsoft.com/office/drawing/2014/main" id="{C2E1B9D1-84A6-434B-9969-C6D100229C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09" name="Line 1">
                  <a:extLst>
                    <a:ext uri="{FF2B5EF4-FFF2-40B4-BE49-F238E27FC236}">
                      <a16:creationId xmlns:a16="http://schemas.microsoft.com/office/drawing/2014/main" id="{9500E3AA-E812-4D66-82C1-19667DE9D9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0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3A2C28B8-495B-4AE0-87C7-02C3BE211792}"/>
                  </a:ext>
                </a:extLst>
              </p:cNvPr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04" name="직사각형 303">
              <a:extLst>
                <a:ext uri="{FF2B5EF4-FFF2-40B4-BE49-F238E27FC236}">
                  <a16:creationId xmlns:a16="http://schemas.microsoft.com/office/drawing/2014/main" id="{5DA7A46D-45D0-4218-B65A-1ACB23AC712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10" name="Rectangle">
            <a:extLst>
              <a:ext uri="{FF2B5EF4-FFF2-40B4-BE49-F238E27FC236}">
                <a16:creationId xmlns:a16="http://schemas.microsoft.com/office/drawing/2014/main" id="{5DFCBD8D-AFC1-4F7A-B3C0-B7EBC109C6BE}"/>
              </a:ext>
            </a:extLst>
          </p:cNvPr>
          <p:cNvSpPr/>
          <p:nvPr/>
        </p:nvSpPr>
        <p:spPr>
          <a:xfrm>
            <a:off x="5766670" y="2918177"/>
            <a:ext cx="331076" cy="298875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11" name="그룹 310">
            <a:extLst>
              <a:ext uri="{FF2B5EF4-FFF2-40B4-BE49-F238E27FC236}">
                <a16:creationId xmlns:a16="http://schemas.microsoft.com/office/drawing/2014/main" id="{8D9A49C2-F403-40A3-911D-370D0FF9B9FD}"/>
              </a:ext>
            </a:extLst>
          </p:cNvPr>
          <p:cNvGrpSpPr>
            <a:grpSpLocks noChangeAspect="1"/>
          </p:cNvGrpSpPr>
          <p:nvPr/>
        </p:nvGrpSpPr>
        <p:grpSpPr>
          <a:xfrm>
            <a:off x="990855" y="4411576"/>
            <a:ext cx="1414759" cy="795802"/>
            <a:chOff x="260338" y="1085755"/>
            <a:chExt cx="6248039" cy="4192980"/>
          </a:xfrm>
        </p:grpSpPr>
        <p:grpSp>
          <p:nvGrpSpPr>
            <p:cNvPr id="31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DCDDDAAA-3079-4D2D-8043-0461D7DCBC26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14" name="Placeholder">
                <a:extLst>
                  <a:ext uri="{FF2B5EF4-FFF2-40B4-BE49-F238E27FC236}">
                    <a16:creationId xmlns:a16="http://schemas.microsoft.com/office/drawing/2014/main" id="{CA3049A4-2C1C-43BA-AB71-DD71BCEEF8D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16" name="Border">
                  <a:extLst>
                    <a:ext uri="{FF2B5EF4-FFF2-40B4-BE49-F238E27FC236}">
                      <a16:creationId xmlns:a16="http://schemas.microsoft.com/office/drawing/2014/main" id="{D0DE5352-FFAA-46B3-9AAE-CAA259B52F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17" name="Line 2">
                  <a:extLst>
                    <a:ext uri="{FF2B5EF4-FFF2-40B4-BE49-F238E27FC236}">
                      <a16:creationId xmlns:a16="http://schemas.microsoft.com/office/drawing/2014/main" id="{BA8A39C3-F093-4B0D-84E3-896BABC14A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18" name="Line 1">
                  <a:extLst>
                    <a:ext uri="{FF2B5EF4-FFF2-40B4-BE49-F238E27FC236}">
                      <a16:creationId xmlns:a16="http://schemas.microsoft.com/office/drawing/2014/main" id="{C2EB68C0-FD58-4D08-AF33-3D32E317D3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15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6B89D451-D0A2-45F2-ACF0-84A840C10285}"/>
                  </a:ext>
                </a:extLst>
              </p:cNvPr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13" name="직사각형 312">
              <a:extLst>
                <a:ext uri="{FF2B5EF4-FFF2-40B4-BE49-F238E27FC236}">
                  <a16:creationId xmlns:a16="http://schemas.microsoft.com/office/drawing/2014/main" id="{372BCE97-838E-43D3-A754-8BA10B4BDBC6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19" name="그룹 318">
            <a:extLst>
              <a:ext uri="{FF2B5EF4-FFF2-40B4-BE49-F238E27FC236}">
                <a16:creationId xmlns:a16="http://schemas.microsoft.com/office/drawing/2014/main" id="{C4B5E096-44D0-461B-8081-DC36BCA2E3E0}"/>
              </a:ext>
            </a:extLst>
          </p:cNvPr>
          <p:cNvGrpSpPr>
            <a:grpSpLocks noChangeAspect="1"/>
          </p:cNvGrpSpPr>
          <p:nvPr/>
        </p:nvGrpSpPr>
        <p:grpSpPr>
          <a:xfrm>
            <a:off x="2547281" y="4411576"/>
            <a:ext cx="1414759" cy="795802"/>
            <a:chOff x="260338" y="1085755"/>
            <a:chExt cx="6248039" cy="4192980"/>
          </a:xfrm>
        </p:grpSpPr>
        <p:grpSp>
          <p:nvGrpSpPr>
            <p:cNvPr id="320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FD9211B2-0AC0-4445-ABF6-6496E000F947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22" name="Placeholder">
                <a:extLst>
                  <a:ext uri="{FF2B5EF4-FFF2-40B4-BE49-F238E27FC236}">
                    <a16:creationId xmlns:a16="http://schemas.microsoft.com/office/drawing/2014/main" id="{58440264-0818-4954-8BE2-9B29C5EE2CB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24" name="Border">
                  <a:extLst>
                    <a:ext uri="{FF2B5EF4-FFF2-40B4-BE49-F238E27FC236}">
                      <a16:creationId xmlns:a16="http://schemas.microsoft.com/office/drawing/2014/main" id="{112792C9-5CBB-488E-90BB-C7EF014D94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25" name="Line 2">
                  <a:extLst>
                    <a:ext uri="{FF2B5EF4-FFF2-40B4-BE49-F238E27FC236}">
                      <a16:creationId xmlns:a16="http://schemas.microsoft.com/office/drawing/2014/main" id="{CD9C1AE6-2EFF-4DE1-9E91-2E6D96CD28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26" name="Line 1">
                  <a:extLst>
                    <a:ext uri="{FF2B5EF4-FFF2-40B4-BE49-F238E27FC236}">
                      <a16:creationId xmlns:a16="http://schemas.microsoft.com/office/drawing/2014/main" id="{2B6DC12E-D75C-42FA-A361-81000711C3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23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51A68D54-FF2F-4F98-8973-3C49AC6C4329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21" name="직사각형 320">
              <a:extLst>
                <a:ext uri="{FF2B5EF4-FFF2-40B4-BE49-F238E27FC236}">
                  <a16:creationId xmlns:a16="http://schemas.microsoft.com/office/drawing/2014/main" id="{334A72D2-C5EA-43B5-854B-9FE4195CF5FC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27" name="그룹 326">
            <a:extLst>
              <a:ext uri="{FF2B5EF4-FFF2-40B4-BE49-F238E27FC236}">
                <a16:creationId xmlns:a16="http://schemas.microsoft.com/office/drawing/2014/main" id="{7DC0F9A7-5DC9-4CD0-9FCB-B5AC5EC4F555}"/>
              </a:ext>
            </a:extLst>
          </p:cNvPr>
          <p:cNvGrpSpPr>
            <a:grpSpLocks noChangeAspect="1"/>
          </p:cNvGrpSpPr>
          <p:nvPr/>
        </p:nvGrpSpPr>
        <p:grpSpPr>
          <a:xfrm>
            <a:off x="4103707" y="4411576"/>
            <a:ext cx="1414759" cy="795802"/>
            <a:chOff x="260338" y="1085755"/>
            <a:chExt cx="6248039" cy="4192980"/>
          </a:xfrm>
        </p:grpSpPr>
        <p:grpSp>
          <p:nvGrpSpPr>
            <p:cNvPr id="32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26349179-1CB0-4820-AF25-C57082DC5116}"/>
                </a:ext>
              </a:extLst>
            </p:cNvPr>
            <p:cNvGrpSpPr/>
            <p:nvPr>
              <p:custDataLst>
                <p:tags r:id="rId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30" name="Placeholder">
                <a:extLst>
                  <a:ext uri="{FF2B5EF4-FFF2-40B4-BE49-F238E27FC236}">
                    <a16:creationId xmlns:a16="http://schemas.microsoft.com/office/drawing/2014/main" id="{DF51AE50-3780-4EDC-BDC4-2AFFAD9F39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32" name="Border">
                  <a:extLst>
                    <a:ext uri="{FF2B5EF4-FFF2-40B4-BE49-F238E27FC236}">
                      <a16:creationId xmlns:a16="http://schemas.microsoft.com/office/drawing/2014/main" id="{7072CA81-3B86-4763-A123-0F73A154E7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33" name="Line 2">
                  <a:extLst>
                    <a:ext uri="{FF2B5EF4-FFF2-40B4-BE49-F238E27FC236}">
                      <a16:creationId xmlns:a16="http://schemas.microsoft.com/office/drawing/2014/main" id="{DCA35EA9-FEB0-41A8-8CD9-8446AFB350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34" name="Line 1">
                  <a:extLst>
                    <a:ext uri="{FF2B5EF4-FFF2-40B4-BE49-F238E27FC236}">
                      <a16:creationId xmlns:a16="http://schemas.microsoft.com/office/drawing/2014/main" id="{5169CEB0-8454-4F4C-A8F6-6117113A04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31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7C14714B-06AC-44ED-9830-39FA361454B6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29" name="직사각형 328">
              <a:extLst>
                <a:ext uri="{FF2B5EF4-FFF2-40B4-BE49-F238E27FC236}">
                  <a16:creationId xmlns:a16="http://schemas.microsoft.com/office/drawing/2014/main" id="{02512703-3443-4FB7-A5BD-F6C8FC122981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35" name="Rectangle">
            <a:extLst>
              <a:ext uri="{FF2B5EF4-FFF2-40B4-BE49-F238E27FC236}">
                <a16:creationId xmlns:a16="http://schemas.microsoft.com/office/drawing/2014/main" id="{1167708E-5E83-45B3-835A-584042664663}"/>
              </a:ext>
            </a:extLst>
          </p:cNvPr>
          <p:cNvSpPr/>
          <p:nvPr/>
        </p:nvSpPr>
        <p:spPr>
          <a:xfrm>
            <a:off x="4982724" y="4480501"/>
            <a:ext cx="444066" cy="576279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6" name="Rectangle">
            <a:extLst>
              <a:ext uri="{FF2B5EF4-FFF2-40B4-BE49-F238E27FC236}">
                <a16:creationId xmlns:a16="http://schemas.microsoft.com/office/drawing/2014/main" id="{79FAF9A6-BD4B-4B74-A0D3-325734A0ED27}"/>
              </a:ext>
            </a:extLst>
          </p:cNvPr>
          <p:cNvSpPr/>
          <p:nvPr/>
        </p:nvSpPr>
        <p:spPr>
          <a:xfrm>
            <a:off x="2764817" y="4820970"/>
            <a:ext cx="833019" cy="256626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7" name="Rectangle">
            <a:extLst>
              <a:ext uri="{FF2B5EF4-FFF2-40B4-BE49-F238E27FC236}">
                <a16:creationId xmlns:a16="http://schemas.microsoft.com/office/drawing/2014/main" id="{3F572157-9693-4F51-9822-31C48864C0E4}"/>
              </a:ext>
            </a:extLst>
          </p:cNvPr>
          <p:cNvSpPr/>
          <p:nvPr/>
        </p:nvSpPr>
        <p:spPr>
          <a:xfrm>
            <a:off x="1111115" y="4538867"/>
            <a:ext cx="1172554" cy="53897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38" name="그룹 337">
            <a:extLst>
              <a:ext uri="{FF2B5EF4-FFF2-40B4-BE49-F238E27FC236}">
                <a16:creationId xmlns:a16="http://schemas.microsoft.com/office/drawing/2014/main" id="{AE10A30B-77ED-4DCC-B413-C7593CCADEE2}"/>
              </a:ext>
            </a:extLst>
          </p:cNvPr>
          <p:cNvGrpSpPr>
            <a:grpSpLocks noChangeAspect="1"/>
          </p:cNvGrpSpPr>
          <p:nvPr/>
        </p:nvGrpSpPr>
        <p:grpSpPr>
          <a:xfrm>
            <a:off x="5660133" y="4411576"/>
            <a:ext cx="1414759" cy="795802"/>
            <a:chOff x="260338" y="1085755"/>
            <a:chExt cx="6248039" cy="4192980"/>
          </a:xfrm>
        </p:grpSpPr>
        <p:grpSp>
          <p:nvGrpSpPr>
            <p:cNvPr id="33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7C449B28-1DA7-472C-81B4-EC4018B49507}"/>
                </a:ext>
              </a:extLst>
            </p:cNvPr>
            <p:cNvGrpSpPr/>
            <p:nvPr>
              <p:custDataLst>
                <p:tags r:id="rId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41" name="Placeholder">
                <a:extLst>
                  <a:ext uri="{FF2B5EF4-FFF2-40B4-BE49-F238E27FC236}">
                    <a16:creationId xmlns:a16="http://schemas.microsoft.com/office/drawing/2014/main" id="{DC2A55DA-19E2-4F87-A760-EBE7F778AB7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44" name="Border">
                  <a:extLst>
                    <a:ext uri="{FF2B5EF4-FFF2-40B4-BE49-F238E27FC236}">
                      <a16:creationId xmlns:a16="http://schemas.microsoft.com/office/drawing/2014/main" id="{3E7CB2F3-A656-4326-97C7-63749793B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45" name="Line 2">
                  <a:extLst>
                    <a:ext uri="{FF2B5EF4-FFF2-40B4-BE49-F238E27FC236}">
                      <a16:creationId xmlns:a16="http://schemas.microsoft.com/office/drawing/2014/main" id="{61DEC1BD-3200-4799-8A90-BC145BF59D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46" name="Line 1">
                  <a:extLst>
                    <a:ext uri="{FF2B5EF4-FFF2-40B4-BE49-F238E27FC236}">
                      <a16:creationId xmlns:a16="http://schemas.microsoft.com/office/drawing/2014/main" id="{1FA3AC62-0CE5-4CED-832B-220FD83C94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4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5CD7874A-E24D-4151-B49A-AA0E6F7612BC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40" name="직사각형 339">
              <a:extLst>
                <a:ext uri="{FF2B5EF4-FFF2-40B4-BE49-F238E27FC236}">
                  <a16:creationId xmlns:a16="http://schemas.microsoft.com/office/drawing/2014/main" id="{CCD87FC2-6E39-451F-909F-88FF316FBC7C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47" name="Rectangle">
            <a:extLst>
              <a:ext uri="{FF2B5EF4-FFF2-40B4-BE49-F238E27FC236}">
                <a16:creationId xmlns:a16="http://schemas.microsoft.com/office/drawing/2014/main" id="{A4A361E2-E40A-44D0-B1C6-8B937524D5C0}"/>
              </a:ext>
            </a:extLst>
          </p:cNvPr>
          <p:cNvSpPr/>
          <p:nvPr/>
        </p:nvSpPr>
        <p:spPr>
          <a:xfrm>
            <a:off x="5766670" y="4474603"/>
            <a:ext cx="331076" cy="298875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8" name="Caption">
            <a:extLst>
              <a:ext uri="{FF2B5EF4-FFF2-40B4-BE49-F238E27FC236}">
                <a16:creationId xmlns:a16="http://schemas.microsoft.com/office/drawing/2014/main" id="{0D6B9895-4936-4D13-8EC9-9BBDC62D3477}"/>
              </a:ext>
            </a:extLst>
          </p:cNvPr>
          <p:cNvSpPr txBox="1"/>
          <p:nvPr/>
        </p:nvSpPr>
        <p:spPr>
          <a:xfrm>
            <a:off x="968195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49" name="Caption">
            <a:extLst>
              <a:ext uri="{FF2B5EF4-FFF2-40B4-BE49-F238E27FC236}">
                <a16:creationId xmlns:a16="http://schemas.microsoft.com/office/drawing/2014/main" id="{F127B9DF-C500-4F52-A314-460DBF85F2EA}"/>
              </a:ext>
            </a:extLst>
          </p:cNvPr>
          <p:cNvSpPr txBox="1"/>
          <p:nvPr/>
        </p:nvSpPr>
        <p:spPr>
          <a:xfrm>
            <a:off x="96819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50" name="Caption">
            <a:extLst>
              <a:ext uri="{FF2B5EF4-FFF2-40B4-BE49-F238E27FC236}">
                <a16:creationId xmlns:a16="http://schemas.microsoft.com/office/drawing/2014/main" id="{831FF358-FE4D-4EFC-86FD-1E1093162B52}"/>
              </a:ext>
            </a:extLst>
          </p:cNvPr>
          <p:cNvSpPr txBox="1"/>
          <p:nvPr/>
        </p:nvSpPr>
        <p:spPr>
          <a:xfrm>
            <a:off x="2538050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51" name="Caption">
            <a:extLst>
              <a:ext uri="{FF2B5EF4-FFF2-40B4-BE49-F238E27FC236}">
                <a16:creationId xmlns:a16="http://schemas.microsoft.com/office/drawing/2014/main" id="{D0A44CED-15FC-47B4-9EDC-6C3E37E64DC6}"/>
              </a:ext>
            </a:extLst>
          </p:cNvPr>
          <p:cNvSpPr txBox="1"/>
          <p:nvPr/>
        </p:nvSpPr>
        <p:spPr>
          <a:xfrm>
            <a:off x="2538050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52" name="Caption">
            <a:extLst>
              <a:ext uri="{FF2B5EF4-FFF2-40B4-BE49-F238E27FC236}">
                <a16:creationId xmlns:a16="http://schemas.microsoft.com/office/drawing/2014/main" id="{968788B8-652D-4E54-B8DC-0ED3386053A1}"/>
              </a:ext>
            </a:extLst>
          </p:cNvPr>
          <p:cNvSpPr txBox="1"/>
          <p:nvPr/>
        </p:nvSpPr>
        <p:spPr>
          <a:xfrm>
            <a:off x="4107905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53" name="Caption">
            <a:extLst>
              <a:ext uri="{FF2B5EF4-FFF2-40B4-BE49-F238E27FC236}">
                <a16:creationId xmlns:a16="http://schemas.microsoft.com/office/drawing/2014/main" id="{FD174779-46CF-4596-9700-3D286B45E40E}"/>
              </a:ext>
            </a:extLst>
          </p:cNvPr>
          <p:cNvSpPr txBox="1"/>
          <p:nvPr/>
        </p:nvSpPr>
        <p:spPr>
          <a:xfrm>
            <a:off x="410790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54" name="Caption">
            <a:extLst>
              <a:ext uri="{FF2B5EF4-FFF2-40B4-BE49-F238E27FC236}">
                <a16:creationId xmlns:a16="http://schemas.microsoft.com/office/drawing/2014/main" id="{FE124B99-B191-42A0-BECF-3C23D2FF189C}"/>
              </a:ext>
            </a:extLst>
          </p:cNvPr>
          <p:cNvSpPr txBox="1"/>
          <p:nvPr/>
        </p:nvSpPr>
        <p:spPr>
          <a:xfrm>
            <a:off x="5677760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55" name="Caption">
            <a:extLst>
              <a:ext uri="{FF2B5EF4-FFF2-40B4-BE49-F238E27FC236}">
                <a16:creationId xmlns:a16="http://schemas.microsoft.com/office/drawing/2014/main" id="{9151B47C-1A94-4D1C-91BE-16D17B8F3B92}"/>
              </a:ext>
            </a:extLst>
          </p:cNvPr>
          <p:cNvSpPr txBox="1"/>
          <p:nvPr/>
        </p:nvSpPr>
        <p:spPr>
          <a:xfrm>
            <a:off x="5677760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56" name="Caption">
            <a:extLst>
              <a:ext uri="{FF2B5EF4-FFF2-40B4-BE49-F238E27FC236}">
                <a16:creationId xmlns:a16="http://schemas.microsoft.com/office/drawing/2014/main" id="{74777CC2-C46C-4770-ADFD-3DF543ED660D}"/>
              </a:ext>
            </a:extLst>
          </p:cNvPr>
          <p:cNvSpPr txBox="1"/>
          <p:nvPr/>
        </p:nvSpPr>
        <p:spPr>
          <a:xfrm>
            <a:off x="968195" y="5315161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57" name="Caption">
            <a:extLst>
              <a:ext uri="{FF2B5EF4-FFF2-40B4-BE49-F238E27FC236}">
                <a16:creationId xmlns:a16="http://schemas.microsoft.com/office/drawing/2014/main" id="{F573204D-F541-40B3-BDE6-BB5D932B035D}"/>
              </a:ext>
            </a:extLst>
          </p:cNvPr>
          <p:cNvSpPr txBox="1"/>
          <p:nvPr/>
        </p:nvSpPr>
        <p:spPr>
          <a:xfrm>
            <a:off x="968195" y="5456355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58" name="Caption">
            <a:extLst>
              <a:ext uri="{FF2B5EF4-FFF2-40B4-BE49-F238E27FC236}">
                <a16:creationId xmlns:a16="http://schemas.microsoft.com/office/drawing/2014/main" id="{1ACD3615-04EB-43E7-8DC1-FF0E67440CA1}"/>
              </a:ext>
            </a:extLst>
          </p:cNvPr>
          <p:cNvSpPr txBox="1"/>
          <p:nvPr/>
        </p:nvSpPr>
        <p:spPr>
          <a:xfrm>
            <a:off x="2538050" y="5315161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59" name="Caption">
            <a:extLst>
              <a:ext uri="{FF2B5EF4-FFF2-40B4-BE49-F238E27FC236}">
                <a16:creationId xmlns:a16="http://schemas.microsoft.com/office/drawing/2014/main" id="{DD9A970F-823A-4F49-84B9-CFFEBBFC3DE0}"/>
              </a:ext>
            </a:extLst>
          </p:cNvPr>
          <p:cNvSpPr txBox="1"/>
          <p:nvPr/>
        </p:nvSpPr>
        <p:spPr>
          <a:xfrm>
            <a:off x="2538050" y="5456355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60" name="Caption">
            <a:extLst>
              <a:ext uri="{FF2B5EF4-FFF2-40B4-BE49-F238E27FC236}">
                <a16:creationId xmlns:a16="http://schemas.microsoft.com/office/drawing/2014/main" id="{85715A85-3380-40CE-B20C-100FF6795EDA}"/>
              </a:ext>
            </a:extLst>
          </p:cNvPr>
          <p:cNvSpPr txBox="1"/>
          <p:nvPr/>
        </p:nvSpPr>
        <p:spPr>
          <a:xfrm>
            <a:off x="4107905" y="5315161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61" name="Caption">
            <a:extLst>
              <a:ext uri="{FF2B5EF4-FFF2-40B4-BE49-F238E27FC236}">
                <a16:creationId xmlns:a16="http://schemas.microsoft.com/office/drawing/2014/main" id="{888136B8-106A-4495-96D8-CD539237DD07}"/>
              </a:ext>
            </a:extLst>
          </p:cNvPr>
          <p:cNvSpPr txBox="1"/>
          <p:nvPr/>
        </p:nvSpPr>
        <p:spPr>
          <a:xfrm>
            <a:off x="4107905" y="5456355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362" name="Caption">
            <a:extLst>
              <a:ext uri="{FF2B5EF4-FFF2-40B4-BE49-F238E27FC236}">
                <a16:creationId xmlns:a16="http://schemas.microsoft.com/office/drawing/2014/main" id="{3FDA2548-EF8E-4139-BF30-76E9C15CA007}"/>
              </a:ext>
            </a:extLst>
          </p:cNvPr>
          <p:cNvSpPr txBox="1"/>
          <p:nvPr/>
        </p:nvSpPr>
        <p:spPr>
          <a:xfrm>
            <a:off x="5677760" y="5315161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363" name="Caption">
            <a:extLst>
              <a:ext uri="{FF2B5EF4-FFF2-40B4-BE49-F238E27FC236}">
                <a16:creationId xmlns:a16="http://schemas.microsoft.com/office/drawing/2014/main" id="{9A3272DC-7495-40C1-9F05-A3B79F0D1315}"/>
              </a:ext>
            </a:extLst>
          </p:cNvPr>
          <p:cNvSpPr txBox="1"/>
          <p:nvPr/>
        </p:nvSpPr>
        <p:spPr>
          <a:xfrm>
            <a:off x="5677760" y="5456355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</p:spTree>
    <p:extLst>
      <p:ext uri="{BB962C8B-B14F-4D97-AF65-F5344CB8AC3E}">
        <p14:creationId xmlns:p14="http://schemas.microsoft.com/office/powerpoint/2010/main" val="613949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(B</a:t>
            </a:r>
            <a:r>
              <a:rPr lang="ko-KR" altLang="en-US" dirty="0"/>
              <a:t>안</a:t>
            </a:r>
            <a:r>
              <a:rPr lang="en-US" altLang="ko-KR" dirty="0"/>
              <a:t>) </a:t>
            </a:r>
            <a:r>
              <a:rPr lang="ko-KR" altLang="en-US" dirty="0"/>
              <a:t>메인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5CBE6A-E50A-44B3-87A4-019332AC23FA}"/>
              </a:ext>
            </a:extLst>
          </p:cNvPr>
          <p:cNvSpPr txBox="1"/>
          <p:nvPr/>
        </p:nvSpPr>
        <p:spPr>
          <a:xfrm>
            <a:off x="1723924" y="1396766"/>
            <a:ext cx="2513829" cy="528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b="1" spc="-50" dirty="0">
                <a:solidFill>
                  <a:srgbClr val="FF0000"/>
                </a:solidFill>
              </a:rPr>
              <a:t>“</a:t>
            </a:r>
            <a:r>
              <a:rPr lang="ko-KR" altLang="en-US" sz="1200" b="1" spc="-50" dirty="0">
                <a:solidFill>
                  <a:srgbClr val="FF0000"/>
                </a:solidFill>
              </a:rPr>
              <a:t>한눈에 알아볼 수 있는 매장 현황</a:t>
            </a:r>
            <a:r>
              <a:rPr lang="en-US" altLang="ko-KR" sz="1200" b="1" spc="-50" dirty="0">
                <a:solidFill>
                  <a:srgbClr val="FF0000"/>
                </a:solidFill>
              </a:rPr>
              <a:t>”</a:t>
            </a:r>
          </a:p>
          <a:p>
            <a:pPr algn="ctr">
              <a:lnSpc>
                <a:spcPct val="130000"/>
              </a:lnSpc>
            </a:pPr>
            <a:r>
              <a:rPr lang="en-US" altLang="ko-KR" sz="1100" spc="-50" dirty="0">
                <a:solidFill>
                  <a:srgbClr val="FF0000"/>
                </a:solidFill>
              </a:rPr>
              <a:t>“</a:t>
            </a:r>
            <a:r>
              <a:rPr lang="ko-KR" altLang="en-US" sz="1100" spc="-50" dirty="0">
                <a:solidFill>
                  <a:srgbClr val="FF0000"/>
                </a:solidFill>
              </a:rPr>
              <a:t>스마트검색 서비스 인식 및 접근 강화</a:t>
            </a:r>
            <a:r>
              <a:rPr lang="en-US" altLang="ko-KR" sz="1100" spc="-50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17BB4E1-A31E-45A8-A493-7AC695ABACE4}"/>
              </a:ext>
            </a:extLst>
          </p:cNvPr>
          <p:cNvSpPr/>
          <p:nvPr/>
        </p:nvSpPr>
        <p:spPr bwMode="auto">
          <a:xfrm>
            <a:off x="1598303" y="2163932"/>
            <a:ext cx="2729344" cy="3789759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endParaRPr lang="ko-KR" altLang="en-US" sz="900" kern="0" dirty="0">
              <a:solidFill>
                <a:srgbClr val="262626"/>
              </a:solidFill>
              <a:latin typeface="맑은 고딕" panose="020B0503020000020004" pitchFamily="50" charset="-127"/>
              <a:ea typeface="맑은 고딕"/>
              <a:cs typeface="Calibri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83484F2-7E18-4611-AC90-FFF1772F5B21}"/>
              </a:ext>
            </a:extLst>
          </p:cNvPr>
          <p:cNvSpPr/>
          <p:nvPr/>
        </p:nvSpPr>
        <p:spPr bwMode="auto">
          <a:xfrm>
            <a:off x="1598302" y="3377620"/>
            <a:ext cx="2729345" cy="563902"/>
          </a:xfrm>
          <a:prstGeom prst="rect">
            <a:avLst/>
          </a:prstGeom>
          <a:pattFill prst="ltDn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r>
              <a:rPr lang="ko-KR" altLang="en-US" sz="900" b="1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매출관리 정보 노출</a:t>
            </a:r>
            <a:endParaRPr lang="en-US" altLang="ko-KR" sz="900" b="1" i="1" kern="0" dirty="0">
              <a:solidFill>
                <a:srgbClr val="262626"/>
              </a:solidFill>
              <a:latin typeface="맑은 고딕" panose="020B0503020000020004" pitchFamily="50" charset="-127"/>
              <a:ea typeface="맑은 고딕"/>
              <a:cs typeface="Calibri" pitchFamily="34" charset="0"/>
            </a:endParaRPr>
          </a:p>
          <a:p>
            <a:pPr algn="ctr" defTabSz="914400" latinLnBrk="0"/>
            <a:r>
              <a:rPr lang="en-US" altLang="ko-KR" sz="900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- </a:t>
            </a:r>
            <a:r>
              <a:rPr lang="en-US" altLang="ko-KR" sz="900" i="1" kern="0" dirty="0" err="1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BIzit</a:t>
            </a:r>
            <a:r>
              <a:rPr lang="ko-KR" altLang="en-US" sz="900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에서 기획 및 개발</a:t>
            </a:r>
            <a:endParaRPr lang="en-US" altLang="ko-KR" sz="800" i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05941F1-8603-45C4-A064-72EACDB3A9A7}"/>
              </a:ext>
            </a:extLst>
          </p:cNvPr>
          <p:cNvSpPr/>
          <p:nvPr/>
        </p:nvSpPr>
        <p:spPr bwMode="auto">
          <a:xfrm>
            <a:off x="1598302" y="2408472"/>
            <a:ext cx="2729344" cy="91225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r>
              <a:rPr lang="ko-KR" altLang="en-US" sz="10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피플카운팅</a:t>
            </a:r>
            <a:endParaRPr lang="en-US" altLang="ko-KR" sz="1000" b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  <a:p>
            <a:pPr algn="ctr" defTabSz="914400" latinLnBrk="0"/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실시간 기준 요약 정보 노출</a:t>
            </a:r>
            <a:b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</a:b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(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최근 일주일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월 누적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0CC9104-973C-40F3-830E-6B06429F6B34}"/>
              </a:ext>
            </a:extLst>
          </p:cNvPr>
          <p:cNvSpPr/>
          <p:nvPr/>
        </p:nvSpPr>
        <p:spPr bwMode="auto">
          <a:xfrm>
            <a:off x="1598303" y="2163932"/>
            <a:ext cx="2729344" cy="19276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+mn-ea"/>
                <a:cs typeface="Calibri" pitchFamily="34" charset="0"/>
              </a:rPr>
              <a:t>GNB</a:t>
            </a:r>
            <a:endParaRPr lang="ko-KR" altLang="en-US" sz="700" dirty="0">
              <a:solidFill>
                <a:schemeClr val="bg1"/>
              </a:solidFill>
              <a:latin typeface="+mn-ea"/>
              <a:cs typeface="Calibri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60D93CC-3A23-40AF-B0C1-9745299D595A}"/>
              </a:ext>
            </a:extLst>
          </p:cNvPr>
          <p:cNvSpPr/>
          <p:nvPr/>
        </p:nvSpPr>
        <p:spPr bwMode="auto">
          <a:xfrm>
            <a:off x="1598303" y="5760924"/>
            <a:ext cx="2729344" cy="19276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+mn-ea"/>
                <a:cs typeface="Calibri" pitchFamily="34" charset="0"/>
              </a:rPr>
              <a:t>Footer</a:t>
            </a:r>
            <a:endParaRPr lang="ko-KR" altLang="en-US" sz="700" dirty="0">
              <a:solidFill>
                <a:schemeClr val="bg1"/>
              </a:solidFill>
              <a:latin typeface="+mn-ea"/>
              <a:cs typeface="Calibri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D8319AB-D993-4586-828A-6673FC7BEBDD}"/>
              </a:ext>
            </a:extLst>
          </p:cNvPr>
          <p:cNvSpPr/>
          <p:nvPr/>
        </p:nvSpPr>
        <p:spPr bwMode="auto">
          <a:xfrm>
            <a:off x="1598302" y="3994828"/>
            <a:ext cx="2729345" cy="12152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vl="0" algn="ctr" defTabSz="914400" latinLnBrk="0"/>
            <a:r>
              <a:rPr lang="ko-KR" altLang="en-US" sz="9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스마트검색</a:t>
            </a:r>
            <a:endParaRPr lang="en-US" altLang="ko-KR" sz="900" b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  <a:p>
            <a:pPr lvl="0" algn="ctr" defTabSz="914400" latinLnBrk="0"/>
            <a:r>
              <a:rPr lang="en-US" altLang="ko-KR" sz="9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사람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 </a:t>
            </a:r>
          </a:p>
          <a:p>
            <a:pPr lvl="0" algn="ctr" defTabSz="914400" latinLnBrk="0"/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침입탐지</a:t>
            </a:r>
            <a:endParaRPr lang="en-US" altLang="ko-KR" sz="800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  <a:p>
            <a:pPr lvl="0" algn="ctr" defTabSz="914400" latinLnBrk="0"/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영역지정</a:t>
            </a:r>
            <a:endParaRPr lang="en-US" altLang="ko-KR" sz="900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C98F9EE1-443D-4CE3-84CD-C3A94CED850C}"/>
              </a:ext>
            </a:extLst>
          </p:cNvPr>
          <p:cNvCxnSpPr>
            <a:cxnSpLocks/>
          </p:cNvCxnSpPr>
          <p:nvPr/>
        </p:nvCxnSpPr>
        <p:spPr>
          <a:xfrm flipV="1">
            <a:off x="1479693" y="3390283"/>
            <a:ext cx="0" cy="558025"/>
          </a:xfrm>
          <a:prstGeom prst="straightConnector1">
            <a:avLst/>
          </a:prstGeom>
          <a:ln w="12700" cap="rnd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4DE6C06-672C-4853-AD52-4947D7602D44}"/>
              </a:ext>
            </a:extLst>
          </p:cNvPr>
          <p:cNvSpPr txBox="1"/>
          <p:nvPr/>
        </p:nvSpPr>
        <p:spPr>
          <a:xfrm>
            <a:off x="466478" y="3504922"/>
            <a:ext cx="97654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매출조회 서비스 </a:t>
            </a:r>
            <a:endParaRPr lang="en-US" altLang="ko-KR" sz="800" b="1" dirty="0">
              <a:solidFill>
                <a:schemeClr val="accent5"/>
              </a:solidFill>
            </a:endParaRPr>
          </a:p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이용자 노출</a:t>
            </a:r>
            <a:endParaRPr lang="en-US" altLang="ko-KR" sz="800" b="1" dirty="0">
              <a:solidFill>
                <a:schemeClr val="accent5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A847A97-2BE9-4655-800C-FA8A6A3919E3}"/>
              </a:ext>
            </a:extLst>
          </p:cNvPr>
          <p:cNvCxnSpPr>
            <a:cxnSpLocks/>
          </p:cNvCxnSpPr>
          <p:nvPr/>
        </p:nvCxnSpPr>
        <p:spPr>
          <a:xfrm flipV="1">
            <a:off x="1479693" y="2400882"/>
            <a:ext cx="0" cy="921051"/>
          </a:xfrm>
          <a:prstGeom prst="straightConnector1">
            <a:avLst/>
          </a:prstGeom>
          <a:ln w="12700" cap="rnd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8449739-7597-4A3B-AD3B-DF063AE23BBF}"/>
              </a:ext>
            </a:extLst>
          </p:cNvPr>
          <p:cNvSpPr txBox="1"/>
          <p:nvPr/>
        </p:nvSpPr>
        <p:spPr>
          <a:xfrm>
            <a:off x="708531" y="2728923"/>
            <a:ext cx="73449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피플카운팅 </a:t>
            </a:r>
            <a:endParaRPr lang="en-US" altLang="ko-KR" sz="800" b="1" dirty="0">
              <a:solidFill>
                <a:schemeClr val="accent5"/>
              </a:solidFill>
            </a:endParaRPr>
          </a:p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이용자 노출</a:t>
            </a:r>
            <a:endParaRPr lang="en-US" altLang="ko-KR" sz="800" b="1" dirty="0">
              <a:solidFill>
                <a:schemeClr val="accent5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BB3B0C-5445-4DA5-86B7-6E4DFE030A61}"/>
              </a:ext>
            </a:extLst>
          </p:cNvPr>
          <p:cNvSpPr txBox="1"/>
          <p:nvPr/>
        </p:nvSpPr>
        <p:spPr>
          <a:xfrm>
            <a:off x="1386260" y="6085622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latin typeface="+mj-ea"/>
                <a:ea typeface="+mj-ea"/>
              </a:rPr>
              <a:t>* AI </a:t>
            </a:r>
            <a:r>
              <a:rPr lang="ko-KR" altLang="en-US" sz="900" b="1" dirty="0">
                <a:latin typeface="+mj-ea"/>
                <a:ea typeface="+mj-ea"/>
              </a:rPr>
              <a:t>서비스</a:t>
            </a:r>
            <a:r>
              <a:rPr lang="en-US" altLang="ko-KR" sz="900" b="1" dirty="0">
                <a:latin typeface="+mj-ea"/>
                <a:ea typeface="+mj-ea"/>
              </a:rPr>
              <a:t>(</a:t>
            </a:r>
            <a:r>
              <a:rPr lang="ko-KR" altLang="en-US" sz="900" b="1" dirty="0">
                <a:latin typeface="+mj-ea"/>
                <a:ea typeface="+mj-ea"/>
              </a:rPr>
              <a:t>기본</a:t>
            </a:r>
            <a:r>
              <a:rPr lang="en-US" altLang="ko-KR" sz="900" b="1" dirty="0">
                <a:latin typeface="+mj-ea"/>
                <a:ea typeface="+mj-ea"/>
              </a:rPr>
              <a:t>+</a:t>
            </a:r>
            <a:r>
              <a:rPr lang="ko-KR" altLang="en-US" sz="900" b="1" dirty="0">
                <a:latin typeface="+mj-ea"/>
                <a:ea typeface="+mj-ea"/>
              </a:rPr>
              <a:t>피플카운팅</a:t>
            </a:r>
            <a:r>
              <a:rPr lang="en-US" altLang="ko-KR" sz="900" b="1" dirty="0">
                <a:latin typeface="+mj-ea"/>
                <a:ea typeface="+mj-ea"/>
              </a:rPr>
              <a:t>) + </a:t>
            </a:r>
            <a:r>
              <a:rPr lang="ko-KR" altLang="en-US" sz="900" b="1" dirty="0">
                <a:latin typeface="+mj-ea"/>
                <a:ea typeface="+mj-ea"/>
              </a:rPr>
              <a:t>매출조회 서비스 이용자</a:t>
            </a:r>
            <a:endParaRPr lang="en-US" altLang="ko-KR" sz="900" b="1" dirty="0">
              <a:latin typeface="+mj-ea"/>
              <a:ea typeface="+mj-ea"/>
            </a:endParaRPr>
          </a:p>
          <a:p>
            <a:r>
              <a:rPr lang="ko-KR" altLang="en-US" sz="900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55" name="텍스트 개체 틀 3">
            <a:extLst>
              <a:ext uri="{FF2B5EF4-FFF2-40B4-BE49-F238E27FC236}">
                <a16:creationId xmlns:a16="http://schemas.microsoft.com/office/drawing/2014/main" id="{607897A4-4E49-4557-A40E-1347898A2AC7}"/>
              </a:ext>
            </a:extLst>
          </p:cNvPr>
          <p:cNvSpPr txBox="1">
            <a:spLocks/>
          </p:cNvSpPr>
          <p:nvPr/>
        </p:nvSpPr>
        <p:spPr bwMode="gray">
          <a:xfrm>
            <a:off x="558025" y="766434"/>
            <a:ext cx="683490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b="1" spc="-50" dirty="0"/>
              <a:t>“</a:t>
            </a:r>
            <a:r>
              <a:rPr lang="ko-KR" altLang="en-US" sz="1400" b="1" spc="-50" dirty="0"/>
              <a:t>탐색</a:t>
            </a:r>
            <a:r>
              <a:rPr lang="en-US" altLang="ko-KR" sz="1400" b="1" spc="-50" dirty="0"/>
              <a:t>/</a:t>
            </a:r>
            <a:r>
              <a:rPr lang="ko-KR" altLang="en-US" sz="1400" b="1" spc="-50" dirty="0"/>
              <a:t>리포팅 중심</a:t>
            </a:r>
            <a:r>
              <a:rPr lang="en-US" altLang="ko-KR" sz="1400" b="1" spc="-50" dirty="0"/>
              <a:t>”</a:t>
            </a:r>
            <a:r>
              <a:rPr lang="ko-KR" altLang="en-US" sz="1400" b="1" spc="-50" dirty="0"/>
              <a:t>의 두가지 메인 제안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4C89D6C9-FE18-418E-99CE-25B3B5C2C6F0}"/>
              </a:ext>
            </a:extLst>
          </p:cNvPr>
          <p:cNvSpPr/>
          <p:nvPr/>
        </p:nvSpPr>
        <p:spPr>
          <a:xfrm>
            <a:off x="6930875" y="1704019"/>
            <a:ext cx="1728000" cy="17759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8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800" spc="-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써머리된</a:t>
            </a:r>
            <a:r>
              <a:rPr lang="ko-KR" altLang="en-US" sz="8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글만 읽어도 이해하기 쉽게</a:t>
            </a: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014FF79A-0C5B-450C-8F8A-A62F928915A1}"/>
              </a:ext>
            </a:extLst>
          </p:cNvPr>
          <p:cNvSpPr/>
          <p:nvPr/>
        </p:nvSpPr>
        <p:spPr>
          <a:xfrm>
            <a:off x="735933" y="1704019"/>
            <a:ext cx="703129" cy="70312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00" b="1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</a:t>
            </a:r>
            <a:r>
              <a:rPr lang="ko-KR" altLang="en-US" sz="1000" b="1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</a:t>
            </a:r>
            <a:endParaRPr lang="en-US" altLang="ko-KR" sz="1000" b="1" spc="-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05AF49-0ED2-44EF-9FA5-0E13B809D510}"/>
              </a:ext>
            </a:extLst>
          </p:cNvPr>
          <p:cNvSpPr txBox="1"/>
          <p:nvPr/>
        </p:nvSpPr>
        <p:spPr>
          <a:xfrm>
            <a:off x="8956138" y="6145737"/>
            <a:ext cx="7906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구글포토 탐색</a:t>
            </a:r>
            <a:endParaRPr lang="en-US" altLang="ko-KR" sz="8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417F3B-DA31-4BC0-BF2F-BC51FAECE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012" y="2026679"/>
            <a:ext cx="4333060" cy="25513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C1E97CB-2E65-4760-9BBD-D057CE5593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Brush/>
                    </a14:imgEffect>
                  </a14:imgLayer>
                </a14:imgProps>
              </a:ext>
            </a:extLst>
          </a:blip>
          <a:srcRect b="16640"/>
          <a:stretch/>
        </p:blipFill>
        <p:spPr>
          <a:xfrm>
            <a:off x="8080753" y="3947218"/>
            <a:ext cx="2333473" cy="21987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2FA12D0-F2A4-4B6C-85D8-D5CF05851419}"/>
              </a:ext>
            </a:extLst>
          </p:cNvPr>
          <p:cNvSpPr txBox="1"/>
          <p:nvPr/>
        </p:nvSpPr>
        <p:spPr>
          <a:xfrm>
            <a:off x="5298538" y="4632526"/>
            <a:ext cx="7906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지방선거 투표</a:t>
            </a:r>
            <a:endParaRPr lang="en-US" altLang="ko-KR" sz="8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731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Ⅰ.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배경 및 범위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요구사항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02884" y="2983011"/>
            <a:ext cx="229582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기능</a:t>
            </a:r>
            <a:endParaRPr lang="en-US" altLang="ko-KR" sz="1100" b="1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썸네일 기반의 스마트 검색</a:t>
            </a:r>
          </a:p>
          <a:p>
            <a:pPr marL="228600" indent="-228600">
              <a:buFont typeface="+mj-ea"/>
              <a:buAutoNum type="circleNumDbPlain"/>
            </a:pP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방문자 통계 제공</a:t>
            </a:r>
          </a:p>
          <a:p>
            <a:pPr marL="228600" indent="-228600">
              <a:buFont typeface="+mj-ea"/>
              <a:buAutoNum type="circleNumDbPlain"/>
            </a:pP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카드매출조회 서비스 연동</a:t>
            </a:r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대상</a:t>
            </a:r>
            <a:endParaRPr lang="en-US" altLang="ko-KR" sz="1100" b="1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WEB : 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별도사이트 구현 </a:t>
            </a:r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APP : 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4.0 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 </a:t>
            </a: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Add-in</a:t>
            </a:r>
          </a:p>
          <a:p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단계별 발전 방안</a:t>
            </a:r>
            <a:endParaRPr lang="en-US" altLang="ko-KR" sz="1100" b="1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Phase Ⅰ. AI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구축 </a:t>
            </a: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(2021)</a:t>
            </a:r>
          </a:p>
          <a:p>
            <a:pPr marL="228600" indent="-228600">
              <a:buFont typeface="+mj-ea"/>
              <a:buAutoNum type="circleNumDbPlain"/>
            </a:pP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Phase Ⅱ. 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고도화 </a:t>
            </a: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(2022)</a:t>
            </a:r>
            <a:endParaRPr lang="en-US" altLang="ko-KR" sz="1100" b="1" spc="-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58025" y="2308205"/>
            <a:ext cx="915635" cy="246221"/>
            <a:chOff x="102392" y="1841723"/>
            <a:chExt cx="915635" cy="246221"/>
          </a:xfrm>
        </p:grpSpPr>
        <p:sp>
          <p:nvSpPr>
            <p:cNvPr id="18" name="TextBox 17"/>
            <p:cNvSpPr txBox="1"/>
            <p:nvPr/>
          </p:nvSpPr>
          <p:spPr>
            <a:xfrm>
              <a:off x="102392" y="1841723"/>
              <a:ext cx="9156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Background</a:t>
              </a:r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179934" y="1841723"/>
              <a:ext cx="52211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558025" y="2537648"/>
            <a:ext cx="65915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배경</a:t>
            </a:r>
            <a:endParaRPr lang="en-US" altLang="ko-KR" b="1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025" y="2983011"/>
            <a:ext cx="479169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영상보안서비스제공에서 탈피하여 사업자에게 꼭 필요한 정보를 제공하는</a:t>
            </a:r>
            <a:b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소상공인 경영활동의 </a:t>
            </a:r>
            <a:r>
              <a: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business companion</a:t>
            </a: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진화</a:t>
            </a:r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소상공인 맞춤 플랫폼 제공</a:t>
            </a:r>
            <a:endParaRPr lang="en-US" altLang="ko-KR" sz="11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58025" y="3892381"/>
            <a:ext cx="896399" cy="936416"/>
            <a:chOff x="558025" y="3678326"/>
            <a:chExt cx="896399" cy="936416"/>
          </a:xfrm>
        </p:grpSpPr>
        <p:grpSp>
          <p:nvGrpSpPr>
            <p:cNvPr id="13" name="그룹 12"/>
            <p:cNvGrpSpPr/>
            <p:nvPr/>
          </p:nvGrpSpPr>
          <p:grpSpPr>
            <a:xfrm>
              <a:off x="558025" y="3678326"/>
              <a:ext cx="896399" cy="246221"/>
              <a:chOff x="102392" y="1841723"/>
              <a:chExt cx="896399" cy="246221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02392" y="1841723"/>
                <a:ext cx="89639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Target User</a:t>
                </a:r>
              </a:p>
            </p:txBody>
          </p:sp>
          <p:cxnSp>
            <p:nvCxnSpPr>
              <p:cNvPr id="17" name="직선 연결선 16"/>
              <p:cNvCxnSpPr/>
              <p:nvPr/>
            </p:nvCxnSpPr>
            <p:spPr>
              <a:xfrm>
                <a:off x="179934" y="1841723"/>
                <a:ext cx="52211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/>
            <p:cNvSpPr txBox="1"/>
            <p:nvPr/>
          </p:nvSpPr>
          <p:spPr>
            <a:xfrm>
              <a:off x="558025" y="3907769"/>
              <a:ext cx="659155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spc="-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타겟</a:t>
              </a:r>
              <a:endParaRPr lang="en-US" altLang="ko-KR" b="1" spc="-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58025" y="4353132"/>
              <a:ext cx="89639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100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소상공인</a:t>
              </a:r>
              <a:endParaRPr lang="en-US" altLang="ko-KR" sz="1100" spc="-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7002884" y="2308205"/>
            <a:ext cx="970137" cy="246221"/>
            <a:chOff x="102392" y="1841723"/>
            <a:chExt cx="970137" cy="246221"/>
          </a:xfrm>
        </p:grpSpPr>
        <p:sp>
          <p:nvSpPr>
            <p:cNvPr id="11" name="TextBox 10"/>
            <p:cNvSpPr txBox="1"/>
            <p:nvPr/>
          </p:nvSpPr>
          <p:spPr>
            <a:xfrm>
              <a:off x="102392" y="1841723"/>
              <a:ext cx="9701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Requirement</a:t>
              </a:r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179934" y="1841723"/>
              <a:ext cx="52211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002884" y="2537648"/>
            <a:ext cx="113364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요구사항</a:t>
            </a:r>
            <a:endParaRPr lang="en-US" altLang="ko-KR" b="1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8329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20"/>
            <a:ext cx="7478250" cy="604009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(B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2" name="모서리가 둥근 직사각형 161">
            <a:extLst>
              <a:ext uri="{FF2B5EF4-FFF2-40B4-BE49-F238E27FC236}">
                <a16:creationId xmlns:a16="http://schemas.microsoft.com/office/drawing/2014/main" id="{04E17CF2-FD49-45CD-B718-62C8CA63A74A}"/>
              </a:ext>
            </a:extLst>
          </p:cNvPr>
          <p:cNvSpPr/>
          <p:nvPr/>
        </p:nvSpPr>
        <p:spPr>
          <a:xfrm>
            <a:off x="474731" y="2323757"/>
            <a:ext cx="7138479" cy="118706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169F4BE0-A780-4511-A041-1A0E21CD3E40}"/>
              </a:ext>
            </a:extLst>
          </p:cNvPr>
          <p:cNvSpPr/>
          <p:nvPr/>
        </p:nvSpPr>
        <p:spPr>
          <a:xfrm>
            <a:off x="7952980" y="2493690"/>
            <a:ext cx="2506288" cy="9251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 err="1">
                <a:solidFill>
                  <a:schemeClr val="tx1"/>
                </a:solidFill>
              </a:rPr>
              <a:t>매장별</a:t>
            </a:r>
            <a:r>
              <a:rPr lang="ko-KR" altLang="en-US" sz="800" b="1" dirty="0">
                <a:solidFill>
                  <a:schemeClr val="tx1"/>
                </a:solidFill>
              </a:rPr>
              <a:t> 방문자수 통계 요약 </a:t>
            </a:r>
            <a:r>
              <a:rPr lang="en-US" altLang="ko-KR" sz="800" b="1" dirty="0">
                <a:solidFill>
                  <a:schemeClr val="tx1"/>
                </a:solidFill>
              </a:rPr>
              <a:t>(</a:t>
            </a:r>
            <a:r>
              <a:rPr lang="ko-KR" altLang="en-US" sz="800" b="1" dirty="0">
                <a:solidFill>
                  <a:schemeClr val="tx1"/>
                </a:solidFill>
              </a:rPr>
              <a:t>일별</a:t>
            </a:r>
            <a:r>
              <a:rPr lang="en-US" altLang="ko-KR" sz="800" b="1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실시간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최근 일주일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월 누적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B6466AB4-ABB4-4506-B8F9-C94096902B80}"/>
              </a:ext>
            </a:extLst>
          </p:cNvPr>
          <p:cNvGrpSpPr/>
          <p:nvPr/>
        </p:nvGrpSpPr>
        <p:grpSpPr>
          <a:xfrm>
            <a:off x="425690" y="1875525"/>
            <a:ext cx="2167581" cy="307777"/>
            <a:chOff x="2351766" y="2939893"/>
            <a:chExt cx="2167581" cy="307777"/>
          </a:xfrm>
        </p:grpSpPr>
        <p:sp>
          <p:nvSpPr>
            <p:cNvPr id="60" name="TextBox 165">
              <a:extLst>
                <a:ext uri="{FF2B5EF4-FFF2-40B4-BE49-F238E27FC236}">
                  <a16:creationId xmlns:a16="http://schemas.microsoft.com/office/drawing/2014/main" id="{E2FBCA09-69CD-45E2-9B98-315016F910B4}"/>
                </a:ext>
              </a:extLst>
            </p:cNvPr>
            <p:cNvSpPr txBox="1"/>
            <p:nvPr/>
          </p:nvSpPr>
          <p:spPr>
            <a:xfrm>
              <a:off x="2351766" y="2939893"/>
              <a:ext cx="2167581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400" spc="-50" dirty="0" err="1"/>
                <a:t>커피빈</a:t>
              </a:r>
              <a:r>
                <a:rPr lang="ko-KR" altLang="en-US" sz="1400" spc="-50" dirty="0"/>
                <a:t> 을지로</a:t>
              </a:r>
              <a:r>
                <a:rPr lang="en-US" altLang="ko-KR" sz="1400" spc="-50" dirty="0"/>
                <a:t>3</a:t>
              </a:r>
              <a:r>
                <a:rPr lang="ko-KR" altLang="en-US" sz="1400" spc="-50" dirty="0"/>
                <a:t>가점        </a:t>
              </a: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9FD31D9A-3934-4FF8-908C-110C318C7F52}"/>
                </a:ext>
              </a:extLst>
            </p:cNvPr>
            <p:cNvSpPr>
              <a:spLocks noChangeAspect="1"/>
            </p:cNvSpPr>
            <p:nvPr/>
          </p:nvSpPr>
          <p:spPr bwMode="auto">
            <a:xfrm rot="5400000">
              <a:off x="4290647" y="3047913"/>
              <a:ext cx="59866" cy="108000"/>
            </a:xfrm>
            <a:custGeom>
              <a:avLst/>
              <a:gdLst>
                <a:gd name="T0" fmla="*/ 2147483647 w 325"/>
                <a:gd name="T1" fmla="*/ 0 h 594"/>
                <a:gd name="T2" fmla="*/ 0 w 325"/>
                <a:gd name="T3" fmla="*/ 2147483647 h 594"/>
                <a:gd name="T4" fmla="*/ 2147483647 w 325"/>
                <a:gd name="T5" fmla="*/ 2147483647 h 594"/>
                <a:gd name="T6" fmla="*/ 0 w 325"/>
                <a:gd name="T7" fmla="*/ 2147483647 h 594"/>
                <a:gd name="T8" fmla="*/ 2147483647 w 325"/>
                <a:gd name="T9" fmla="*/ 2147483647 h 594"/>
                <a:gd name="T10" fmla="*/ 2147483647 w 325"/>
                <a:gd name="T11" fmla="*/ 2147483647 h 594"/>
                <a:gd name="T12" fmla="*/ 2147483647 w 325"/>
                <a:gd name="T13" fmla="*/ 0 h 5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ko-KR" altLang="en-US" sz="1200">
                <a:latin typeface="+mn-ea"/>
                <a:ea typeface="+mn-ea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CAEAA346-6A2E-47E5-91BA-C75D2D625259}"/>
                </a:ext>
              </a:extLst>
            </p:cNvPr>
            <p:cNvCxnSpPr>
              <a:cxnSpLocks/>
            </p:cNvCxnSpPr>
            <p:nvPr/>
          </p:nvCxnSpPr>
          <p:spPr>
            <a:xfrm>
              <a:off x="2439991" y="3234885"/>
              <a:ext cx="1976366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Body">
            <a:extLst>
              <a:ext uri="{FF2B5EF4-FFF2-40B4-BE49-F238E27FC236}">
                <a16:creationId xmlns:a16="http://schemas.microsoft.com/office/drawing/2014/main" id="{042D7340-F0DE-4FE5-A60F-6E420C476FF8}"/>
              </a:ext>
            </a:extLst>
          </p:cNvPr>
          <p:cNvSpPr txBox="1"/>
          <p:nvPr/>
        </p:nvSpPr>
        <p:spPr>
          <a:xfrm>
            <a:off x="601117" y="2405423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방문자수</a:t>
            </a:r>
            <a:endParaRPr lang="en-US" altLang="ko-KR" sz="1000" dirty="0"/>
          </a:p>
        </p:txBody>
      </p:sp>
      <p:sp>
        <p:nvSpPr>
          <p:cNvPr id="68" name="Body">
            <a:extLst>
              <a:ext uri="{FF2B5EF4-FFF2-40B4-BE49-F238E27FC236}">
                <a16:creationId xmlns:a16="http://schemas.microsoft.com/office/drawing/2014/main" id="{68791992-E87E-4341-96B6-8C885B0A02D2}"/>
              </a:ext>
            </a:extLst>
          </p:cNvPr>
          <p:cNvSpPr txBox="1"/>
          <p:nvPr/>
        </p:nvSpPr>
        <p:spPr>
          <a:xfrm>
            <a:off x="1425031" y="2934596"/>
            <a:ext cx="1155015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21,345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C46E384-06B7-4FC0-9757-C1B01FD43432}"/>
              </a:ext>
            </a:extLst>
          </p:cNvPr>
          <p:cNvCxnSpPr>
            <a:cxnSpLocks/>
          </p:cNvCxnSpPr>
          <p:nvPr/>
        </p:nvCxnSpPr>
        <p:spPr>
          <a:xfrm>
            <a:off x="2766000" y="2497687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B2528C1-3719-4C30-B5ED-08D209BED9FD}"/>
              </a:ext>
            </a:extLst>
          </p:cNvPr>
          <p:cNvSpPr/>
          <p:nvPr/>
        </p:nvSpPr>
        <p:spPr>
          <a:xfrm>
            <a:off x="418865" y="3868692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최근 일주일 일별 방문자수</a:t>
            </a:r>
            <a:endParaRPr lang="en-US" altLang="ko-KR" sz="1100" b="1" dirty="0"/>
          </a:p>
        </p:txBody>
      </p:sp>
      <p:sp>
        <p:nvSpPr>
          <p:cNvPr id="125" name="Body">
            <a:extLst>
              <a:ext uri="{FF2B5EF4-FFF2-40B4-BE49-F238E27FC236}">
                <a16:creationId xmlns:a16="http://schemas.microsoft.com/office/drawing/2014/main" id="{0B7D4313-FBC2-4764-AE3F-F7A899AF1C10}"/>
              </a:ext>
            </a:extLst>
          </p:cNvPr>
          <p:cNvSpPr txBox="1"/>
          <p:nvPr/>
        </p:nvSpPr>
        <p:spPr>
          <a:xfrm>
            <a:off x="3047409" y="2405423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최근 일주일 방문자수</a:t>
            </a:r>
            <a:endParaRPr lang="en-US" altLang="ko-KR" sz="1000" dirty="0"/>
          </a:p>
        </p:txBody>
      </p:sp>
      <p:sp>
        <p:nvSpPr>
          <p:cNvPr id="136" name="Body">
            <a:extLst>
              <a:ext uri="{FF2B5EF4-FFF2-40B4-BE49-F238E27FC236}">
                <a16:creationId xmlns:a16="http://schemas.microsoft.com/office/drawing/2014/main" id="{1C248403-3A63-4392-B5CF-A74DB377CE5B}"/>
              </a:ext>
            </a:extLst>
          </p:cNvPr>
          <p:cNvSpPr txBox="1"/>
          <p:nvPr/>
        </p:nvSpPr>
        <p:spPr>
          <a:xfrm>
            <a:off x="3742097" y="2934596"/>
            <a:ext cx="1304094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134,575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37" name="Body">
            <a:extLst>
              <a:ext uri="{FF2B5EF4-FFF2-40B4-BE49-F238E27FC236}">
                <a16:creationId xmlns:a16="http://schemas.microsoft.com/office/drawing/2014/main" id="{F7EBAF3A-DA2D-4170-8AED-4BA2CC4AAA90}"/>
              </a:ext>
            </a:extLst>
          </p:cNvPr>
          <p:cNvSpPr txBox="1"/>
          <p:nvPr/>
        </p:nvSpPr>
        <p:spPr>
          <a:xfrm>
            <a:off x="5468084" y="2405423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en-US" altLang="ko-KR" sz="1000" dirty="0"/>
              <a:t>8</a:t>
            </a:r>
            <a:r>
              <a:rPr lang="ko-KR" altLang="en-US" sz="1000" dirty="0"/>
              <a:t>월 누적 방문자수</a:t>
            </a:r>
            <a:endParaRPr lang="en-US" altLang="ko-KR" sz="1000" dirty="0"/>
          </a:p>
        </p:txBody>
      </p:sp>
      <p:sp>
        <p:nvSpPr>
          <p:cNvPr id="138" name="Body">
            <a:extLst>
              <a:ext uri="{FF2B5EF4-FFF2-40B4-BE49-F238E27FC236}">
                <a16:creationId xmlns:a16="http://schemas.microsoft.com/office/drawing/2014/main" id="{9A7390F2-0A54-4CFF-B8D0-3B7D5414A1C6}"/>
              </a:ext>
            </a:extLst>
          </p:cNvPr>
          <p:cNvSpPr txBox="1"/>
          <p:nvPr/>
        </p:nvSpPr>
        <p:spPr>
          <a:xfrm>
            <a:off x="5986441" y="2934596"/>
            <a:ext cx="1520499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1,548,885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213C70A9-D6D4-43E6-A5C0-1711967F64CC}"/>
              </a:ext>
            </a:extLst>
          </p:cNvPr>
          <p:cNvSpPr/>
          <p:nvPr/>
        </p:nvSpPr>
        <p:spPr>
          <a:xfrm>
            <a:off x="4855855" y="3599203"/>
            <a:ext cx="118800" cy="1188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700" b="1" dirty="0">
                <a:solidFill>
                  <a:schemeClr val="bg1"/>
                </a:solidFill>
                <a:latin typeface="+mn-ea"/>
              </a:rPr>
              <a:t>!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4DF488B-1546-451C-B0E1-9F898AFD3CF3}"/>
              </a:ext>
            </a:extLst>
          </p:cNvPr>
          <p:cNvSpPr/>
          <p:nvPr/>
        </p:nvSpPr>
        <p:spPr>
          <a:xfrm>
            <a:off x="513419" y="2585122"/>
            <a:ext cx="6783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C0792312-B6A1-42C9-82B0-7AFA85C63F6C}"/>
              </a:ext>
            </a:extLst>
          </p:cNvPr>
          <p:cNvSpPr/>
          <p:nvPr/>
        </p:nvSpPr>
        <p:spPr>
          <a:xfrm>
            <a:off x="2970363" y="2551254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2021.08.24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BC5B69EC-E276-4C35-979B-17BC95D0F8E0}"/>
              </a:ext>
            </a:extLst>
          </p:cNvPr>
          <p:cNvSpPr/>
          <p:nvPr/>
        </p:nvSpPr>
        <p:spPr>
          <a:xfrm>
            <a:off x="5390219" y="2551254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2021.08.01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F83E65DB-6112-49AF-A2A9-B04A979A4A7A}"/>
              </a:ext>
            </a:extLst>
          </p:cNvPr>
          <p:cNvCxnSpPr>
            <a:cxnSpLocks/>
          </p:cNvCxnSpPr>
          <p:nvPr/>
        </p:nvCxnSpPr>
        <p:spPr>
          <a:xfrm>
            <a:off x="5234071" y="2497687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0" name="차트 169">
            <a:extLst>
              <a:ext uri="{FF2B5EF4-FFF2-40B4-BE49-F238E27FC236}">
                <a16:creationId xmlns:a16="http://schemas.microsoft.com/office/drawing/2014/main" id="{DD8A2817-2459-4930-9F17-2E210AF24A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3733087"/>
              </p:ext>
            </p:extLst>
          </p:nvPr>
        </p:nvGraphicFramePr>
        <p:xfrm>
          <a:off x="497340" y="3979941"/>
          <a:ext cx="4736731" cy="1701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1C44B22-B3AA-4B0A-BAA2-F417B280DDC1}"/>
              </a:ext>
            </a:extLst>
          </p:cNvPr>
          <p:cNvCxnSpPr/>
          <p:nvPr/>
        </p:nvCxnSpPr>
        <p:spPr>
          <a:xfrm>
            <a:off x="633551" y="4772029"/>
            <a:ext cx="443619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9E9482A2-6118-444E-A40A-22FF489ED256}"/>
              </a:ext>
            </a:extLst>
          </p:cNvPr>
          <p:cNvSpPr/>
          <p:nvPr/>
        </p:nvSpPr>
        <p:spPr>
          <a:xfrm>
            <a:off x="401759" y="4678819"/>
            <a:ext cx="38985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평균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" name="Body">
            <a:extLst>
              <a:ext uri="{FF2B5EF4-FFF2-40B4-BE49-F238E27FC236}">
                <a16:creationId xmlns:a16="http://schemas.microsoft.com/office/drawing/2014/main" id="{D338D1BD-6259-4B9F-AA29-7AF334EBF456}"/>
              </a:ext>
            </a:extLst>
          </p:cNvPr>
          <p:cNvSpPr txBox="1"/>
          <p:nvPr/>
        </p:nvSpPr>
        <p:spPr>
          <a:xfrm>
            <a:off x="5507303" y="4747457"/>
            <a:ext cx="2075676" cy="731299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pPr>
              <a:lnSpc>
                <a:spcPct val="150000"/>
              </a:lnSpc>
            </a:pPr>
            <a:r>
              <a:rPr lang="en-US" altLang="ko-KR" sz="1000" dirty="0"/>
              <a:t>8</a:t>
            </a:r>
            <a:r>
              <a:rPr lang="ko-KR" altLang="en-US" sz="1000" dirty="0"/>
              <a:t>월 </a:t>
            </a:r>
            <a:r>
              <a:rPr lang="en-US" altLang="ko-KR" sz="1000" dirty="0"/>
              <a:t>30</a:t>
            </a:r>
            <a:r>
              <a:rPr lang="ko-KR" altLang="en-US" sz="1000" dirty="0"/>
              <a:t>일은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ko-KR" altLang="en-US" sz="1000" dirty="0"/>
              <a:t>최근 일주일 평균 </a:t>
            </a:r>
            <a:r>
              <a:rPr lang="en-US" altLang="ko-KR" sz="1000" dirty="0"/>
              <a:t>20,173</a:t>
            </a:r>
            <a:r>
              <a:rPr lang="ko-KR" altLang="en-US" sz="1000" dirty="0"/>
              <a:t>명보다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b="1" u="sng" dirty="0"/>
              <a:t>1,103</a:t>
            </a:r>
            <a:r>
              <a:rPr lang="ko-KR" altLang="en-US" sz="1000" b="1" u="sng" dirty="0"/>
              <a:t>명 </a:t>
            </a:r>
            <a:r>
              <a:rPr lang="ko-KR" altLang="en-US" sz="1000" dirty="0"/>
              <a:t>더 방문했습니다</a:t>
            </a:r>
            <a:r>
              <a:rPr lang="en-US" altLang="ko-KR" sz="1000" dirty="0"/>
              <a:t>.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117CBFB-8440-4F91-A4C5-9DD29EFF068D}"/>
              </a:ext>
            </a:extLst>
          </p:cNvPr>
          <p:cNvSpPr/>
          <p:nvPr/>
        </p:nvSpPr>
        <p:spPr>
          <a:xfrm>
            <a:off x="1321888" y="3268706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+10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78EBAF5-8329-4814-8F11-678705205408}"/>
              </a:ext>
            </a:extLst>
          </p:cNvPr>
          <p:cNvSpPr/>
          <p:nvPr/>
        </p:nvSpPr>
        <p:spPr>
          <a:xfrm>
            <a:off x="3788033" y="3268706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+150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3F9BE77-058E-47C1-A366-3D5147DBB21A}"/>
              </a:ext>
            </a:extLst>
          </p:cNvPr>
          <p:cNvSpPr/>
          <p:nvPr/>
        </p:nvSpPr>
        <p:spPr>
          <a:xfrm>
            <a:off x="6248782" y="3268706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전월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-110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FDE17DD-0DFB-4CC6-9FA9-28B5C7BBE236}"/>
              </a:ext>
            </a:extLst>
          </p:cNvPr>
          <p:cNvSpPr txBox="1"/>
          <p:nvPr/>
        </p:nvSpPr>
        <p:spPr>
          <a:xfrm>
            <a:off x="5006524" y="3513718"/>
            <a:ext cx="3191359" cy="314989"/>
          </a:xfrm>
          <a:prstGeom prst="rect">
            <a:avLst/>
          </a:prstGeom>
          <a:noFill/>
          <a:ln w="3175">
            <a:noFill/>
          </a:ln>
        </p:spPr>
        <p:txBody>
          <a:bodyPr wrap="square" lIns="33411" tIns="0" rIns="0" bIns="0" rtlCol="0" anchor="ctr">
            <a:normAutofit/>
          </a:bodyPr>
          <a:lstStyle/>
          <a:p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등록된 영업시간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(09:00~20:00)</a:t>
            </a:r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동안 방문자를 집계합니다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DA0AB9-D3DC-4683-826E-EF9C9D7367C7}"/>
              </a:ext>
            </a:extLst>
          </p:cNvPr>
          <p:cNvSpPr/>
          <p:nvPr/>
        </p:nvSpPr>
        <p:spPr>
          <a:xfrm>
            <a:off x="7952980" y="4370116"/>
            <a:ext cx="2506288" cy="61198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최근 일주일 일별 방문자수 </a:t>
            </a:r>
            <a:br>
              <a:rPr lang="en-US" altLang="ko-KR" sz="800" dirty="0">
                <a:solidFill>
                  <a:schemeClr val="tx1"/>
                </a:solidFill>
              </a:rPr>
            </a:br>
            <a:r>
              <a:rPr lang="en-US" altLang="ko-KR" sz="800" dirty="0">
                <a:solidFill>
                  <a:schemeClr val="tx1"/>
                </a:solidFill>
              </a:rPr>
              <a:t> (</a:t>
            </a:r>
            <a:r>
              <a:rPr lang="ko-KR" altLang="en-US" sz="800" dirty="0">
                <a:solidFill>
                  <a:schemeClr val="tx1"/>
                </a:solidFill>
              </a:rPr>
              <a:t>최근 일주일 평균 대비 방문자수 제공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80" name="Body">
            <a:extLst>
              <a:ext uri="{FF2B5EF4-FFF2-40B4-BE49-F238E27FC236}">
                <a16:creationId xmlns:a16="http://schemas.microsoft.com/office/drawing/2014/main" id="{A7F83CDC-748C-412E-9717-4DE996C6BBD3}"/>
              </a:ext>
            </a:extLst>
          </p:cNvPr>
          <p:cNvSpPr txBox="1"/>
          <p:nvPr/>
        </p:nvSpPr>
        <p:spPr>
          <a:xfrm>
            <a:off x="2557609" y="1943021"/>
            <a:ext cx="353006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의</a:t>
            </a:r>
            <a:endParaRPr lang="en-US" altLang="ko-KR" sz="1400" dirty="0"/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0D40F3F9-4B46-46B1-BE41-ED087D641977}"/>
              </a:ext>
            </a:extLst>
          </p:cNvPr>
          <p:cNvGrpSpPr/>
          <p:nvPr/>
        </p:nvGrpSpPr>
        <p:grpSpPr>
          <a:xfrm>
            <a:off x="2792875" y="1875525"/>
            <a:ext cx="1435008" cy="307777"/>
            <a:chOff x="2351766" y="2939893"/>
            <a:chExt cx="1435008" cy="307777"/>
          </a:xfrm>
        </p:grpSpPr>
        <p:sp>
          <p:nvSpPr>
            <p:cNvPr id="82" name="TextBox 165">
              <a:extLst>
                <a:ext uri="{FF2B5EF4-FFF2-40B4-BE49-F238E27FC236}">
                  <a16:creationId xmlns:a16="http://schemas.microsoft.com/office/drawing/2014/main" id="{DE8324DA-6AD1-492D-A2DF-18E0005793D3}"/>
                </a:ext>
              </a:extLst>
            </p:cNvPr>
            <p:cNvSpPr txBox="1"/>
            <p:nvPr/>
          </p:nvSpPr>
          <p:spPr>
            <a:xfrm>
              <a:off x="2351766" y="2939893"/>
              <a:ext cx="1435008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      2021.08.30</a:t>
              </a:r>
              <a:endParaRPr lang="ko-KR" altLang="en-US" sz="1400" dirty="0"/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CE3EF42D-1BC2-43F1-80F4-46D86983FBDD}"/>
                </a:ext>
              </a:extLst>
            </p:cNvPr>
            <p:cNvCxnSpPr>
              <a:cxnSpLocks/>
            </p:cNvCxnSpPr>
            <p:nvPr/>
          </p:nvCxnSpPr>
          <p:spPr>
            <a:xfrm>
              <a:off x="2524282" y="3234885"/>
              <a:ext cx="1213503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Calendar">
            <a:extLst>
              <a:ext uri="{FF2B5EF4-FFF2-40B4-BE49-F238E27FC236}">
                <a16:creationId xmlns:a16="http://schemas.microsoft.com/office/drawing/2014/main" id="{F64BBF36-E7DE-4B51-8C46-9BB92FB387FA}"/>
              </a:ext>
            </a:extLst>
          </p:cNvPr>
          <p:cNvSpPr>
            <a:spLocks noEditPoints="1"/>
          </p:cNvSpPr>
          <p:nvPr/>
        </p:nvSpPr>
        <p:spPr bwMode="auto">
          <a:xfrm>
            <a:off x="2970396" y="1938025"/>
            <a:ext cx="138511" cy="151426"/>
          </a:xfrm>
          <a:custGeom>
            <a:avLst/>
            <a:gdLst>
              <a:gd name="T0" fmla="*/ 120 w 667"/>
              <a:gd name="T1" fmla="*/ 27 h 667"/>
              <a:gd name="T2" fmla="*/ 8 w 667"/>
              <a:gd name="T3" fmla="*/ 61 h 667"/>
              <a:gd name="T4" fmla="*/ 8 w 667"/>
              <a:gd name="T5" fmla="*/ 659 h 667"/>
              <a:gd name="T6" fmla="*/ 659 w 667"/>
              <a:gd name="T7" fmla="*/ 659 h 667"/>
              <a:gd name="T8" fmla="*/ 659 w 667"/>
              <a:gd name="T9" fmla="*/ 61 h 667"/>
              <a:gd name="T10" fmla="*/ 547 w 667"/>
              <a:gd name="T11" fmla="*/ 27 h 667"/>
              <a:gd name="T12" fmla="*/ 493 w 667"/>
              <a:gd name="T13" fmla="*/ 0 h 667"/>
              <a:gd name="T14" fmla="*/ 467 w 667"/>
              <a:gd name="T15" fmla="*/ 54 h 667"/>
              <a:gd name="T16" fmla="*/ 192 w 667"/>
              <a:gd name="T17" fmla="*/ 8 h 667"/>
              <a:gd name="T18" fmla="*/ 147 w 667"/>
              <a:gd name="T19" fmla="*/ 27 h 667"/>
              <a:gd name="T20" fmla="*/ 147 w 667"/>
              <a:gd name="T21" fmla="*/ 107 h 667"/>
              <a:gd name="T22" fmla="*/ 520 w 667"/>
              <a:gd name="T23" fmla="*/ 27 h 667"/>
              <a:gd name="T24" fmla="*/ 493 w 667"/>
              <a:gd name="T25" fmla="*/ 27 h 667"/>
              <a:gd name="T26" fmla="*/ 120 w 667"/>
              <a:gd name="T27" fmla="*/ 107 h 667"/>
              <a:gd name="T28" fmla="*/ 173 w 667"/>
              <a:gd name="T29" fmla="*/ 134 h 667"/>
              <a:gd name="T30" fmla="*/ 200 w 667"/>
              <a:gd name="T31" fmla="*/ 80 h 667"/>
              <a:gd name="T32" fmla="*/ 474 w 667"/>
              <a:gd name="T33" fmla="*/ 126 h 667"/>
              <a:gd name="T34" fmla="*/ 539 w 667"/>
              <a:gd name="T35" fmla="*/ 126 h 667"/>
              <a:gd name="T36" fmla="*/ 640 w 667"/>
              <a:gd name="T37" fmla="*/ 80 h 667"/>
              <a:gd name="T38" fmla="*/ 27 w 667"/>
              <a:gd name="T39" fmla="*/ 80 h 667"/>
              <a:gd name="T40" fmla="*/ 640 w 667"/>
              <a:gd name="T41" fmla="*/ 640 h 667"/>
              <a:gd name="T42" fmla="*/ 93 w 667"/>
              <a:gd name="T43" fmla="*/ 280 h 667"/>
              <a:gd name="T44" fmla="*/ 93 w 667"/>
              <a:gd name="T45" fmla="*/ 587 h 667"/>
              <a:gd name="T46" fmla="*/ 587 w 667"/>
              <a:gd name="T47" fmla="*/ 574 h 667"/>
              <a:gd name="T48" fmla="*/ 93 w 667"/>
              <a:gd name="T49" fmla="*/ 280 h 667"/>
              <a:gd name="T50" fmla="*/ 200 w 667"/>
              <a:gd name="T51" fmla="*/ 374 h 667"/>
              <a:gd name="T52" fmla="*/ 227 w 667"/>
              <a:gd name="T53" fmla="*/ 307 h 667"/>
              <a:gd name="T54" fmla="*/ 227 w 667"/>
              <a:gd name="T55" fmla="*/ 374 h 667"/>
              <a:gd name="T56" fmla="*/ 440 w 667"/>
              <a:gd name="T57" fmla="*/ 307 h 667"/>
              <a:gd name="T58" fmla="*/ 347 w 667"/>
              <a:gd name="T59" fmla="*/ 307 h 667"/>
              <a:gd name="T60" fmla="*/ 560 w 667"/>
              <a:gd name="T61" fmla="*/ 374 h 667"/>
              <a:gd name="T62" fmla="*/ 107 w 667"/>
              <a:gd name="T63" fmla="*/ 400 h 667"/>
              <a:gd name="T64" fmla="*/ 107 w 667"/>
              <a:gd name="T65" fmla="*/ 467 h 667"/>
              <a:gd name="T66" fmla="*/ 320 w 667"/>
              <a:gd name="T67" fmla="*/ 400 h 667"/>
              <a:gd name="T68" fmla="*/ 227 w 667"/>
              <a:gd name="T69" fmla="*/ 400 h 667"/>
              <a:gd name="T70" fmla="*/ 440 w 667"/>
              <a:gd name="T71" fmla="*/ 467 h 667"/>
              <a:gd name="T72" fmla="*/ 467 w 667"/>
              <a:gd name="T73" fmla="*/ 400 h 667"/>
              <a:gd name="T74" fmla="*/ 467 w 667"/>
              <a:gd name="T75" fmla="*/ 467 h 667"/>
              <a:gd name="T76" fmla="*/ 200 w 667"/>
              <a:gd name="T77" fmla="*/ 494 h 667"/>
              <a:gd name="T78" fmla="*/ 107 w 667"/>
              <a:gd name="T79" fmla="*/ 494 h 667"/>
              <a:gd name="T80" fmla="*/ 320 w 667"/>
              <a:gd name="T81" fmla="*/ 560 h 667"/>
              <a:gd name="T82" fmla="*/ 347 w 667"/>
              <a:gd name="T83" fmla="*/ 494 h 667"/>
              <a:gd name="T84" fmla="*/ 400 w 667"/>
              <a:gd name="T85" fmla="*/ 560 h 667"/>
              <a:gd name="T86" fmla="*/ 467 w 667"/>
              <a:gd name="T87" fmla="*/ 494 h 667"/>
              <a:gd name="T88" fmla="*/ 467 w 667"/>
              <a:gd name="T89" fmla="*/ 56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67" h="667">
                <a:moveTo>
                  <a:pt x="147" y="0"/>
                </a:moveTo>
                <a:cubicBezTo>
                  <a:pt x="140" y="0"/>
                  <a:pt x="133" y="3"/>
                  <a:pt x="128" y="8"/>
                </a:cubicBezTo>
                <a:cubicBezTo>
                  <a:pt x="123" y="13"/>
                  <a:pt x="120" y="20"/>
                  <a:pt x="120" y="27"/>
                </a:cubicBezTo>
                <a:lnTo>
                  <a:pt x="120" y="54"/>
                </a:lnTo>
                <a:lnTo>
                  <a:pt x="27" y="54"/>
                </a:lnTo>
                <a:cubicBezTo>
                  <a:pt x="20" y="54"/>
                  <a:pt x="13" y="56"/>
                  <a:pt x="8" y="61"/>
                </a:cubicBezTo>
                <a:cubicBezTo>
                  <a:pt x="3" y="66"/>
                  <a:pt x="0" y="73"/>
                  <a:pt x="0" y="80"/>
                </a:cubicBezTo>
                <a:lnTo>
                  <a:pt x="0" y="640"/>
                </a:lnTo>
                <a:cubicBezTo>
                  <a:pt x="0" y="647"/>
                  <a:pt x="3" y="654"/>
                  <a:pt x="8" y="659"/>
                </a:cubicBezTo>
                <a:cubicBezTo>
                  <a:pt x="13" y="664"/>
                  <a:pt x="20" y="667"/>
                  <a:pt x="27" y="667"/>
                </a:cubicBezTo>
                <a:lnTo>
                  <a:pt x="640" y="667"/>
                </a:lnTo>
                <a:cubicBezTo>
                  <a:pt x="647" y="667"/>
                  <a:pt x="654" y="664"/>
                  <a:pt x="659" y="659"/>
                </a:cubicBezTo>
                <a:cubicBezTo>
                  <a:pt x="664" y="654"/>
                  <a:pt x="667" y="647"/>
                  <a:pt x="667" y="640"/>
                </a:cubicBezTo>
                <a:lnTo>
                  <a:pt x="667" y="80"/>
                </a:lnTo>
                <a:cubicBezTo>
                  <a:pt x="667" y="73"/>
                  <a:pt x="664" y="66"/>
                  <a:pt x="659" y="61"/>
                </a:cubicBezTo>
                <a:cubicBezTo>
                  <a:pt x="654" y="56"/>
                  <a:pt x="647" y="54"/>
                  <a:pt x="640" y="54"/>
                </a:cubicBezTo>
                <a:lnTo>
                  <a:pt x="547" y="54"/>
                </a:lnTo>
                <a:lnTo>
                  <a:pt x="547" y="27"/>
                </a:lnTo>
                <a:cubicBezTo>
                  <a:pt x="547" y="20"/>
                  <a:pt x="544" y="13"/>
                  <a:pt x="539" y="8"/>
                </a:cubicBezTo>
                <a:cubicBezTo>
                  <a:pt x="534" y="3"/>
                  <a:pt x="527" y="0"/>
                  <a:pt x="520" y="0"/>
                </a:cubicBezTo>
                <a:lnTo>
                  <a:pt x="493" y="0"/>
                </a:lnTo>
                <a:cubicBezTo>
                  <a:pt x="486" y="0"/>
                  <a:pt x="479" y="3"/>
                  <a:pt x="474" y="8"/>
                </a:cubicBezTo>
                <a:cubicBezTo>
                  <a:pt x="469" y="13"/>
                  <a:pt x="467" y="20"/>
                  <a:pt x="467" y="27"/>
                </a:cubicBezTo>
                <a:lnTo>
                  <a:pt x="467" y="54"/>
                </a:lnTo>
                <a:lnTo>
                  <a:pt x="200" y="54"/>
                </a:lnTo>
                <a:lnTo>
                  <a:pt x="200" y="27"/>
                </a:lnTo>
                <a:cubicBezTo>
                  <a:pt x="200" y="20"/>
                  <a:pt x="197" y="13"/>
                  <a:pt x="192" y="8"/>
                </a:cubicBezTo>
                <a:cubicBezTo>
                  <a:pt x="187" y="3"/>
                  <a:pt x="180" y="0"/>
                  <a:pt x="173" y="0"/>
                </a:cubicBezTo>
                <a:lnTo>
                  <a:pt x="147" y="0"/>
                </a:lnTo>
                <a:close/>
                <a:moveTo>
                  <a:pt x="147" y="27"/>
                </a:moveTo>
                <a:lnTo>
                  <a:pt x="173" y="27"/>
                </a:lnTo>
                <a:lnTo>
                  <a:pt x="173" y="107"/>
                </a:lnTo>
                <a:lnTo>
                  <a:pt x="147" y="107"/>
                </a:lnTo>
                <a:lnTo>
                  <a:pt x="147" y="27"/>
                </a:lnTo>
                <a:close/>
                <a:moveTo>
                  <a:pt x="493" y="27"/>
                </a:moveTo>
                <a:lnTo>
                  <a:pt x="520" y="27"/>
                </a:lnTo>
                <a:lnTo>
                  <a:pt x="520" y="107"/>
                </a:lnTo>
                <a:lnTo>
                  <a:pt x="493" y="107"/>
                </a:lnTo>
                <a:lnTo>
                  <a:pt x="493" y="27"/>
                </a:lnTo>
                <a:close/>
                <a:moveTo>
                  <a:pt x="27" y="80"/>
                </a:moveTo>
                <a:lnTo>
                  <a:pt x="120" y="80"/>
                </a:lnTo>
                <a:lnTo>
                  <a:pt x="120" y="107"/>
                </a:lnTo>
                <a:cubicBezTo>
                  <a:pt x="120" y="114"/>
                  <a:pt x="123" y="121"/>
                  <a:pt x="128" y="126"/>
                </a:cubicBezTo>
                <a:cubicBezTo>
                  <a:pt x="133" y="131"/>
                  <a:pt x="140" y="134"/>
                  <a:pt x="147" y="134"/>
                </a:cubicBezTo>
                <a:lnTo>
                  <a:pt x="173" y="134"/>
                </a:lnTo>
                <a:cubicBezTo>
                  <a:pt x="180" y="134"/>
                  <a:pt x="187" y="131"/>
                  <a:pt x="192" y="126"/>
                </a:cubicBezTo>
                <a:cubicBezTo>
                  <a:pt x="197" y="121"/>
                  <a:pt x="200" y="114"/>
                  <a:pt x="200" y="107"/>
                </a:cubicBezTo>
                <a:lnTo>
                  <a:pt x="200" y="80"/>
                </a:lnTo>
                <a:lnTo>
                  <a:pt x="467" y="80"/>
                </a:lnTo>
                <a:lnTo>
                  <a:pt x="467" y="107"/>
                </a:lnTo>
                <a:cubicBezTo>
                  <a:pt x="467" y="114"/>
                  <a:pt x="469" y="121"/>
                  <a:pt x="474" y="126"/>
                </a:cubicBezTo>
                <a:cubicBezTo>
                  <a:pt x="479" y="131"/>
                  <a:pt x="486" y="134"/>
                  <a:pt x="493" y="134"/>
                </a:cubicBezTo>
                <a:lnTo>
                  <a:pt x="520" y="134"/>
                </a:lnTo>
                <a:cubicBezTo>
                  <a:pt x="527" y="134"/>
                  <a:pt x="534" y="131"/>
                  <a:pt x="539" y="126"/>
                </a:cubicBezTo>
                <a:cubicBezTo>
                  <a:pt x="544" y="121"/>
                  <a:pt x="547" y="114"/>
                  <a:pt x="547" y="107"/>
                </a:cubicBezTo>
                <a:lnTo>
                  <a:pt x="547" y="80"/>
                </a:lnTo>
                <a:lnTo>
                  <a:pt x="640" y="80"/>
                </a:lnTo>
                <a:lnTo>
                  <a:pt x="640" y="187"/>
                </a:lnTo>
                <a:lnTo>
                  <a:pt x="27" y="187"/>
                </a:lnTo>
                <a:lnTo>
                  <a:pt x="27" y="80"/>
                </a:lnTo>
                <a:close/>
                <a:moveTo>
                  <a:pt x="27" y="214"/>
                </a:moveTo>
                <a:lnTo>
                  <a:pt x="640" y="214"/>
                </a:lnTo>
                <a:lnTo>
                  <a:pt x="640" y="640"/>
                </a:lnTo>
                <a:lnTo>
                  <a:pt x="27" y="640"/>
                </a:lnTo>
                <a:lnTo>
                  <a:pt x="27" y="214"/>
                </a:lnTo>
                <a:close/>
                <a:moveTo>
                  <a:pt x="93" y="280"/>
                </a:moveTo>
                <a:cubicBezTo>
                  <a:pt x="86" y="280"/>
                  <a:pt x="80" y="286"/>
                  <a:pt x="80" y="294"/>
                </a:cubicBezTo>
                <a:lnTo>
                  <a:pt x="80" y="574"/>
                </a:lnTo>
                <a:cubicBezTo>
                  <a:pt x="80" y="581"/>
                  <a:pt x="86" y="587"/>
                  <a:pt x="93" y="587"/>
                </a:cubicBezTo>
                <a:lnTo>
                  <a:pt x="400" y="587"/>
                </a:lnTo>
                <a:lnTo>
                  <a:pt x="573" y="587"/>
                </a:lnTo>
                <a:cubicBezTo>
                  <a:pt x="581" y="587"/>
                  <a:pt x="587" y="581"/>
                  <a:pt x="587" y="574"/>
                </a:cubicBezTo>
                <a:lnTo>
                  <a:pt x="587" y="294"/>
                </a:lnTo>
                <a:cubicBezTo>
                  <a:pt x="587" y="286"/>
                  <a:pt x="581" y="280"/>
                  <a:pt x="573" y="280"/>
                </a:cubicBezTo>
                <a:lnTo>
                  <a:pt x="93" y="280"/>
                </a:lnTo>
                <a:close/>
                <a:moveTo>
                  <a:pt x="107" y="307"/>
                </a:moveTo>
                <a:lnTo>
                  <a:pt x="200" y="307"/>
                </a:lnTo>
                <a:lnTo>
                  <a:pt x="200" y="374"/>
                </a:lnTo>
                <a:lnTo>
                  <a:pt x="107" y="374"/>
                </a:lnTo>
                <a:lnTo>
                  <a:pt x="107" y="307"/>
                </a:lnTo>
                <a:close/>
                <a:moveTo>
                  <a:pt x="227" y="307"/>
                </a:moveTo>
                <a:lnTo>
                  <a:pt x="320" y="307"/>
                </a:lnTo>
                <a:lnTo>
                  <a:pt x="320" y="374"/>
                </a:lnTo>
                <a:lnTo>
                  <a:pt x="227" y="374"/>
                </a:lnTo>
                <a:lnTo>
                  <a:pt x="227" y="307"/>
                </a:lnTo>
                <a:close/>
                <a:moveTo>
                  <a:pt x="347" y="307"/>
                </a:moveTo>
                <a:lnTo>
                  <a:pt x="440" y="307"/>
                </a:lnTo>
                <a:lnTo>
                  <a:pt x="440" y="374"/>
                </a:lnTo>
                <a:lnTo>
                  <a:pt x="347" y="374"/>
                </a:lnTo>
                <a:lnTo>
                  <a:pt x="347" y="307"/>
                </a:lnTo>
                <a:close/>
                <a:moveTo>
                  <a:pt x="467" y="307"/>
                </a:moveTo>
                <a:lnTo>
                  <a:pt x="560" y="307"/>
                </a:lnTo>
                <a:lnTo>
                  <a:pt x="560" y="374"/>
                </a:lnTo>
                <a:lnTo>
                  <a:pt x="467" y="374"/>
                </a:lnTo>
                <a:lnTo>
                  <a:pt x="467" y="307"/>
                </a:lnTo>
                <a:close/>
                <a:moveTo>
                  <a:pt x="107" y="400"/>
                </a:moveTo>
                <a:lnTo>
                  <a:pt x="200" y="400"/>
                </a:lnTo>
                <a:lnTo>
                  <a:pt x="200" y="467"/>
                </a:lnTo>
                <a:lnTo>
                  <a:pt x="107" y="467"/>
                </a:lnTo>
                <a:lnTo>
                  <a:pt x="107" y="400"/>
                </a:lnTo>
                <a:close/>
                <a:moveTo>
                  <a:pt x="227" y="400"/>
                </a:moveTo>
                <a:lnTo>
                  <a:pt x="320" y="400"/>
                </a:lnTo>
                <a:lnTo>
                  <a:pt x="320" y="467"/>
                </a:lnTo>
                <a:lnTo>
                  <a:pt x="227" y="467"/>
                </a:lnTo>
                <a:lnTo>
                  <a:pt x="227" y="400"/>
                </a:lnTo>
                <a:close/>
                <a:moveTo>
                  <a:pt x="347" y="400"/>
                </a:moveTo>
                <a:lnTo>
                  <a:pt x="440" y="400"/>
                </a:lnTo>
                <a:lnTo>
                  <a:pt x="440" y="467"/>
                </a:lnTo>
                <a:lnTo>
                  <a:pt x="347" y="467"/>
                </a:lnTo>
                <a:lnTo>
                  <a:pt x="347" y="400"/>
                </a:lnTo>
                <a:close/>
                <a:moveTo>
                  <a:pt x="467" y="400"/>
                </a:moveTo>
                <a:lnTo>
                  <a:pt x="560" y="400"/>
                </a:lnTo>
                <a:lnTo>
                  <a:pt x="560" y="467"/>
                </a:lnTo>
                <a:lnTo>
                  <a:pt x="467" y="467"/>
                </a:lnTo>
                <a:lnTo>
                  <a:pt x="467" y="400"/>
                </a:lnTo>
                <a:close/>
                <a:moveTo>
                  <a:pt x="107" y="494"/>
                </a:moveTo>
                <a:lnTo>
                  <a:pt x="200" y="494"/>
                </a:lnTo>
                <a:lnTo>
                  <a:pt x="200" y="560"/>
                </a:lnTo>
                <a:lnTo>
                  <a:pt x="107" y="560"/>
                </a:lnTo>
                <a:lnTo>
                  <a:pt x="107" y="494"/>
                </a:lnTo>
                <a:close/>
                <a:moveTo>
                  <a:pt x="227" y="494"/>
                </a:moveTo>
                <a:lnTo>
                  <a:pt x="320" y="494"/>
                </a:lnTo>
                <a:lnTo>
                  <a:pt x="320" y="560"/>
                </a:lnTo>
                <a:lnTo>
                  <a:pt x="227" y="560"/>
                </a:lnTo>
                <a:lnTo>
                  <a:pt x="227" y="494"/>
                </a:lnTo>
                <a:close/>
                <a:moveTo>
                  <a:pt x="347" y="494"/>
                </a:moveTo>
                <a:lnTo>
                  <a:pt x="440" y="494"/>
                </a:lnTo>
                <a:lnTo>
                  <a:pt x="440" y="560"/>
                </a:lnTo>
                <a:lnTo>
                  <a:pt x="400" y="560"/>
                </a:lnTo>
                <a:lnTo>
                  <a:pt x="347" y="560"/>
                </a:lnTo>
                <a:lnTo>
                  <a:pt x="347" y="494"/>
                </a:lnTo>
                <a:close/>
                <a:moveTo>
                  <a:pt x="467" y="494"/>
                </a:moveTo>
                <a:lnTo>
                  <a:pt x="560" y="494"/>
                </a:lnTo>
                <a:lnTo>
                  <a:pt x="560" y="560"/>
                </a:lnTo>
                <a:lnTo>
                  <a:pt x="467" y="560"/>
                </a:lnTo>
                <a:lnTo>
                  <a:pt x="467" y="494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+mn-ea"/>
              <a:cs typeface="Segoe UI" panose="020B0502040204020203" pitchFamily="34" charset="0"/>
            </a:endParaRPr>
          </a:p>
        </p:txBody>
      </p:sp>
      <p:sp>
        <p:nvSpPr>
          <p:cNvPr id="85" name="Body">
            <a:extLst>
              <a:ext uri="{FF2B5EF4-FFF2-40B4-BE49-F238E27FC236}">
                <a16:creationId xmlns:a16="http://schemas.microsoft.com/office/drawing/2014/main" id="{69B8C787-4762-4D0A-91A5-71982A95E46A}"/>
              </a:ext>
            </a:extLst>
          </p:cNvPr>
          <p:cNvSpPr txBox="1"/>
          <p:nvPr/>
        </p:nvSpPr>
        <p:spPr>
          <a:xfrm>
            <a:off x="4249676" y="1943021"/>
            <a:ext cx="527938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현황</a:t>
            </a:r>
            <a:endParaRPr lang="en-US" altLang="ko-KR" sz="1400" dirty="0"/>
          </a:p>
        </p:txBody>
      </p:sp>
      <p:sp>
        <p:nvSpPr>
          <p:cNvPr id="78" name="Reload">
            <a:extLst>
              <a:ext uri="{FF2B5EF4-FFF2-40B4-BE49-F238E27FC236}">
                <a16:creationId xmlns:a16="http://schemas.microsoft.com/office/drawing/2014/main" id="{4CAEF871-7A0A-4741-90F7-04FEED95DF97}"/>
              </a:ext>
            </a:extLst>
          </p:cNvPr>
          <p:cNvSpPr>
            <a:spLocks noChangeAspect="1"/>
          </p:cNvSpPr>
          <p:nvPr/>
        </p:nvSpPr>
        <p:spPr bwMode="auto">
          <a:xfrm>
            <a:off x="7445429" y="2123892"/>
            <a:ext cx="133519" cy="13221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1FA7728-C9A9-41C4-95A9-243E33FBEF6D}"/>
              </a:ext>
            </a:extLst>
          </p:cNvPr>
          <p:cNvSpPr txBox="1"/>
          <p:nvPr/>
        </p:nvSpPr>
        <p:spPr>
          <a:xfrm>
            <a:off x="6302247" y="2010816"/>
            <a:ext cx="1066456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ctr">
            <a:normAutofit/>
          </a:bodyPr>
          <a:lstStyle/>
          <a:p>
            <a:pPr algn="r"/>
            <a:r>
              <a:rPr lang="en-US" altLang="ko-KR" sz="800" dirty="0">
                <a:latin typeface="+mn-ea"/>
              </a:rPr>
              <a:t>2021.08.30 10:35:12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8B25096E-39B3-4CC3-8519-B95ABE13F847}"/>
              </a:ext>
            </a:extLst>
          </p:cNvPr>
          <p:cNvGrpSpPr/>
          <p:nvPr/>
        </p:nvGrpSpPr>
        <p:grpSpPr>
          <a:xfrm>
            <a:off x="418865" y="5839994"/>
            <a:ext cx="4207755" cy="246221"/>
            <a:chOff x="859606" y="3338402"/>
            <a:chExt cx="4207755" cy="246221"/>
          </a:xfrm>
        </p:grpSpPr>
        <p:sp>
          <p:nvSpPr>
            <p:cNvPr id="93" name="TextBox 268">
              <a:extLst>
                <a:ext uri="{FF2B5EF4-FFF2-40B4-BE49-F238E27FC236}">
                  <a16:creationId xmlns:a16="http://schemas.microsoft.com/office/drawing/2014/main" id="{F2F8A4FC-4F08-4A07-B18B-BDDE2908B645}"/>
                </a:ext>
              </a:extLst>
            </p:cNvPr>
            <p:cNvSpPr txBox="1"/>
            <p:nvPr/>
          </p:nvSpPr>
          <p:spPr>
            <a:xfrm>
              <a:off x="859606" y="3338402"/>
              <a:ext cx="29386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000" dirty="0"/>
                <a:t>※ </a:t>
              </a:r>
              <a:r>
                <a:rPr lang="ko-KR" altLang="en-US" sz="1000" dirty="0"/>
                <a:t>더 자세한 방문자 분석 내용을 확인해 보세요</a:t>
              </a:r>
              <a:r>
                <a:rPr lang="en-US" altLang="ko-KR" sz="1000" dirty="0"/>
                <a:t>.</a:t>
              </a:r>
              <a:endParaRPr lang="ko-KR" altLang="en-US" sz="1000" dirty="0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7CE36EEA-0BE2-4F02-AE05-41B7AEC2C4B9}"/>
                </a:ext>
              </a:extLst>
            </p:cNvPr>
            <p:cNvSpPr/>
            <p:nvPr/>
          </p:nvSpPr>
          <p:spPr>
            <a:xfrm>
              <a:off x="3679878" y="3346096"/>
              <a:ext cx="1387483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900" b="1" u="sng" dirty="0"/>
                <a:t>바로가기 </a:t>
              </a:r>
              <a:r>
                <a:rPr lang="en-US" altLang="ko-KR" sz="900" b="1" u="sng" dirty="0"/>
                <a:t>&gt;</a:t>
              </a:r>
              <a:endParaRPr lang="ko-KR" altLang="en-US" sz="900" b="1" u="sng" dirty="0"/>
            </a:p>
          </p:txBody>
        </p:sp>
      </p:grp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D956DD9-979F-4758-A8B0-7F44990DB7EA}"/>
              </a:ext>
            </a:extLst>
          </p:cNvPr>
          <p:cNvSpPr/>
          <p:nvPr/>
        </p:nvSpPr>
        <p:spPr>
          <a:xfrm>
            <a:off x="7952980" y="5806058"/>
            <a:ext cx="2506288" cy="41742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바로가기 클릭 시 피플카운팅</a:t>
            </a:r>
            <a:r>
              <a:rPr lang="en-US" altLang="ko-KR" sz="800" dirty="0">
                <a:solidFill>
                  <a:schemeClr val="tx1"/>
                </a:solidFill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</a:rPr>
              <a:t>방문자수 페이지 이동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78DB7F46-0EFC-4CC5-B744-A41948D873F6}"/>
              </a:ext>
            </a:extLst>
          </p:cNvPr>
          <p:cNvSpPr/>
          <p:nvPr/>
        </p:nvSpPr>
        <p:spPr>
          <a:xfrm>
            <a:off x="706548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+</a:t>
            </a:r>
            <a:r>
              <a:rPr lang="ko-KR" altLang="en-US" sz="900" dirty="0" err="1"/>
              <a:t>피플카운팅</a:t>
            </a:r>
            <a:r>
              <a:rPr lang="en-US" altLang="ko-KR" sz="900" dirty="0"/>
              <a:t>) + </a:t>
            </a:r>
            <a:r>
              <a:rPr lang="ko-KR" altLang="en-US" sz="900" dirty="0"/>
              <a:t>매출조회 서비스 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  <p:sp>
        <p:nvSpPr>
          <p:cNvPr id="63" name="오각형 5">
            <a:extLst>
              <a:ext uri="{FF2B5EF4-FFF2-40B4-BE49-F238E27FC236}">
                <a16:creationId xmlns:a16="http://schemas.microsoft.com/office/drawing/2014/main" id="{D6CF062A-067C-4C73-9EFC-1DD90FB99C93}"/>
              </a:ext>
            </a:extLst>
          </p:cNvPr>
          <p:cNvSpPr/>
          <p:nvPr/>
        </p:nvSpPr>
        <p:spPr>
          <a:xfrm>
            <a:off x="9307285" y="6303518"/>
            <a:ext cx="1096472" cy="21431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r>
              <a:rPr lang="ko-KR" altLang="en-US" dirty="0">
                <a:solidFill>
                  <a:prstClr val="white"/>
                </a:solidFill>
                <a:latin typeface="+mn-ea"/>
              </a:rPr>
              <a:t>다음페이지에 계속</a:t>
            </a:r>
          </a:p>
        </p:txBody>
      </p:sp>
      <p:sp>
        <p:nvSpPr>
          <p:cNvPr id="69" name="모서리가 둥근 직사각형 161">
            <a:extLst>
              <a:ext uri="{FF2B5EF4-FFF2-40B4-BE49-F238E27FC236}">
                <a16:creationId xmlns:a16="http://schemas.microsoft.com/office/drawing/2014/main" id="{5DE5FF0A-D3B6-4967-87B6-2296CB46FF6E}"/>
              </a:ext>
            </a:extLst>
          </p:cNvPr>
          <p:cNvSpPr/>
          <p:nvPr/>
        </p:nvSpPr>
        <p:spPr>
          <a:xfrm>
            <a:off x="356286" y="6238106"/>
            <a:ext cx="7359195" cy="521444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매출조회 서비스 노출</a:t>
            </a:r>
            <a:b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(bizit </a:t>
            </a:r>
            <a:r>
              <a:rPr lang="ko-KR" altLang="en-US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개발범위</a:t>
            </a:r>
            <a: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i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F1CA084-D941-47B2-82AE-B98574F0ADEB}"/>
              </a:ext>
            </a:extLst>
          </p:cNvPr>
          <p:cNvSpPr/>
          <p:nvPr/>
        </p:nvSpPr>
        <p:spPr bwMode="auto">
          <a:xfrm>
            <a:off x="302069" y="811319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1" name="Image">
            <a:extLst>
              <a:ext uri="{FF2B5EF4-FFF2-40B4-BE49-F238E27FC236}">
                <a16:creationId xmlns:a16="http://schemas.microsoft.com/office/drawing/2014/main" id="{8F28D051-685E-451B-8743-81D412645141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35712"/>
            <a:ext cx="1462021" cy="243388"/>
            <a:chOff x="508000" y="1397000"/>
            <a:chExt cx="1008112" cy="1008112"/>
          </a:xfrm>
        </p:grpSpPr>
        <p:sp>
          <p:nvSpPr>
            <p:cNvPr id="72" name="Border">
              <a:extLst>
                <a:ext uri="{FF2B5EF4-FFF2-40B4-BE49-F238E27FC236}">
                  <a16:creationId xmlns:a16="http://schemas.microsoft.com/office/drawing/2014/main" id="{ED97F2EB-43A1-4C9A-B6FF-59ACFCB37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73" name="Line 2">
              <a:extLst>
                <a:ext uri="{FF2B5EF4-FFF2-40B4-BE49-F238E27FC236}">
                  <a16:creationId xmlns:a16="http://schemas.microsoft.com/office/drawing/2014/main" id="{761D2652-86CE-40B6-A43B-0125555C4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6" name="Line 1">
              <a:extLst>
                <a:ext uri="{FF2B5EF4-FFF2-40B4-BE49-F238E27FC236}">
                  <a16:creationId xmlns:a16="http://schemas.microsoft.com/office/drawing/2014/main" id="{14DA326D-FD42-4C5C-8F9D-E540E6768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09EE637-A689-4507-AE63-BA38CB0D05FA}"/>
              </a:ext>
            </a:extLst>
          </p:cNvPr>
          <p:cNvSpPr/>
          <p:nvPr/>
        </p:nvSpPr>
        <p:spPr>
          <a:xfrm>
            <a:off x="954212" y="1170050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165">
            <a:extLst>
              <a:ext uri="{FF2B5EF4-FFF2-40B4-BE49-F238E27FC236}">
                <a16:creationId xmlns:a16="http://schemas.microsoft.com/office/drawing/2014/main" id="{83FCD700-99ED-4132-B73C-EA9EC484B2BC}"/>
              </a:ext>
            </a:extLst>
          </p:cNvPr>
          <p:cNvSpPr txBox="1"/>
          <p:nvPr/>
        </p:nvSpPr>
        <p:spPr>
          <a:xfrm>
            <a:off x="284144" y="846913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032C1626-F312-4326-9E62-693AB40E047E}"/>
              </a:ext>
            </a:extLst>
          </p:cNvPr>
          <p:cNvCxnSpPr>
            <a:cxnSpLocks/>
          </p:cNvCxnSpPr>
          <p:nvPr/>
        </p:nvCxnSpPr>
        <p:spPr>
          <a:xfrm>
            <a:off x="302069" y="1063804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7E5D2074-65D4-49A3-91DB-04CC5C15D21F}"/>
              </a:ext>
            </a:extLst>
          </p:cNvPr>
          <p:cNvSpPr/>
          <p:nvPr/>
        </p:nvSpPr>
        <p:spPr>
          <a:xfrm>
            <a:off x="7952980" y="1219115"/>
            <a:ext cx="2506288" cy="274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GNB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1679F1AF-1F3B-4EDB-BAD3-6271E174B6E6}"/>
              </a:ext>
            </a:extLst>
          </p:cNvPr>
          <p:cNvSpPr/>
          <p:nvPr/>
        </p:nvSpPr>
        <p:spPr>
          <a:xfrm>
            <a:off x="5143817" y="1222351"/>
            <a:ext cx="1877520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5F9C8C4-0B68-4081-86E5-5ACDA38CCAC6}"/>
              </a:ext>
            </a:extLst>
          </p:cNvPr>
          <p:cNvSpPr/>
          <p:nvPr/>
        </p:nvSpPr>
        <p:spPr>
          <a:xfrm>
            <a:off x="7153489" y="1270546"/>
            <a:ext cx="475470" cy="21504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검색</a:t>
            </a: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CE74447-18BB-4457-A4AA-8D17012258AD}"/>
              </a:ext>
            </a:extLst>
          </p:cNvPr>
          <p:cNvGrpSpPr/>
          <p:nvPr/>
        </p:nvGrpSpPr>
        <p:grpSpPr>
          <a:xfrm>
            <a:off x="6574893" y="846913"/>
            <a:ext cx="1148071" cy="200055"/>
            <a:chOff x="6448640" y="846913"/>
            <a:chExt cx="1148071" cy="200055"/>
          </a:xfrm>
        </p:grpSpPr>
        <p:sp>
          <p:nvSpPr>
            <p:cNvPr id="103" name="TextBox 165">
              <a:extLst>
                <a:ext uri="{FF2B5EF4-FFF2-40B4-BE49-F238E27FC236}">
                  <a16:creationId xmlns:a16="http://schemas.microsoft.com/office/drawing/2014/main" id="{DA580888-3A74-4871-BE5D-C3507E8EA5AD}"/>
                </a:ext>
              </a:extLst>
            </p:cNvPr>
            <p:cNvSpPr txBox="1"/>
            <p:nvPr/>
          </p:nvSpPr>
          <p:spPr>
            <a:xfrm>
              <a:off x="6448640" y="846913"/>
              <a:ext cx="1148071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104" name="Settings">
              <a:extLst>
                <a:ext uri="{FF2B5EF4-FFF2-40B4-BE49-F238E27FC236}">
                  <a16:creationId xmlns:a16="http://schemas.microsoft.com/office/drawing/2014/main" id="{6C13816D-BD85-42BE-AF45-4E12532ADB4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5" name="그룹 30">
            <a:extLst>
              <a:ext uri="{FF2B5EF4-FFF2-40B4-BE49-F238E27FC236}">
                <a16:creationId xmlns:a16="http://schemas.microsoft.com/office/drawing/2014/main" id="{7C3E2126-B4DC-4166-AE30-4B36D28B52CA}"/>
              </a:ext>
            </a:extLst>
          </p:cNvPr>
          <p:cNvGrpSpPr/>
          <p:nvPr/>
        </p:nvGrpSpPr>
        <p:grpSpPr>
          <a:xfrm>
            <a:off x="317870" y="6711879"/>
            <a:ext cx="7525621" cy="297595"/>
            <a:chOff x="125335" y="490868"/>
            <a:chExt cx="7525621" cy="297595"/>
          </a:xfrm>
        </p:grpSpPr>
        <p:grpSp>
          <p:nvGrpSpPr>
            <p:cNvPr id="106" name="그룹 31">
              <a:extLst>
                <a:ext uri="{FF2B5EF4-FFF2-40B4-BE49-F238E27FC236}">
                  <a16:creationId xmlns:a16="http://schemas.microsoft.com/office/drawing/2014/main" id="{AE6FA9F8-0178-4D11-921A-1179D060BB69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83B188E0-0B61-4F64-B086-5C02E2902E95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14" name="자유형 239">
                <a:extLst>
                  <a:ext uri="{FF2B5EF4-FFF2-40B4-BE49-F238E27FC236}">
                    <a16:creationId xmlns:a16="http://schemas.microsoft.com/office/drawing/2014/main" id="{A2BEFCFF-A2F7-4FB1-8171-5D075ADABB60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07" name="그룹 32">
              <a:extLst>
                <a:ext uri="{FF2B5EF4-FFF2-40B4-BE49-F238E27FC236}">
                  <a16:creationId xmlns:a16="http://schemas.microsoft.com/office/drawing/2014/main" id="{0D8CF186-C6DC-4185-B209-E051A3842288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D0BB67F9-CA9A-42E0-BFA0-B929371531FD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12" name="자유형 237">
                <a:extLst>
                  <a:ext uri="{FF2B5EF4-FFF2-40B4-BE49-F238E27FC236}">
                    <a16:creationId xmlns:a16="http://schemas.microsoft.com/office/drawing/2014/main" id="{72AEB9B1-9612-4F64-AA08-8F6F8D38BD81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08" name="그룹 33">
              <a:extLst>
                <a:ext uri="{FF2B5EF4-FFF2-40B4-BE49-F238E27FC236}">
                  <a16:creationId xmlns:a16="http://schemas.microsoft.com/office/drawing/2014/main" id="{2538CE35-9FC0-40E0-90F5-6CDAB883E1D1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90AB4BBD-47AB-4A5C-BA6F-9302256B50F1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10" name="자유형 235">
                <a:extLst>
                  <a:ext uri="{FF2B5EF4-FFF2-40B4-BE49-F238E27FC236}">
                    <a16:creationId xmlns:a16="http://schemas.microsoft.com/office/drawing/2014/main" id="{202C298E-9595-4D15-B3C8-D89430FCF166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3115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118" name="Panel">
            <a:extLst>
              <a:ext uri="{FF2B5EF4-FFF2-40B4-BE49-F238E27FC236}">
                <a16:creationId xmlns:a16="http://schemas.microsoft.com/office/drawing/2014/main" id="{B3E55FFA-9EFC-4A20-A3ED-3D51A3D71165}"/>
              </a:ext>
            </a:extLst>
          </p:cNvPr>
          <p:cNvSpPr/>
          <p:nvPr/>
        </p:nvSpPr>
        <p:spPr bwMode="auto">
          <a:xfrm>
            <a:off x="307856" y="1053530"/>
            <a:ext cx="7471918" cy="42409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 cmpd="sng" algn="ctr">
            <a:solidFill>
              <a:srgbClr val="404040"/>
            </a:solidFill>
            <a:prstDash val="solid"/>
          </a:ln>
          <a:effectLst/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900" i="1" dirty="0">
              <a:solidFill>
                <a:srgbClr val="FFFFFF">
                  <a:lumMod val="65000"/>
                </a:srgb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(B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</a:t>
            </a:r>
            <a:endParaRPr lang="ko-KR" altLang="en-US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9892FD8D-6757-4D87-A362-481B329427DA}"/>
              </a:ext>
            </a:extLst>
          </p:cNvPr>
          <p:cNvSpPr/>
          <p:nvPr/>
        </p:nvSpPr>
        <p:spPr bwMode="auto">
          <a:xfrm>
            <a:off x="454458" y="1712122"/>
            <a:ext cx="1008000" cy="30008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b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300" spc="-150" dirty="0">
                <a:solidFill>
                  <a:schemeClr val="tx1"/>
                </a:solidFill>
                <a:latin typeface="+mn-ea"/>
              </a:rPr>
              <a:t>사람</a:t>
            </a:r>
            <a:r>
              <a:rPr lang="en-US" altLang="ko-KR" sz="1300" spc="-15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300" spc="-150" dirty="0">
                <a:solidFill>
                  <a:schemeClr val="tx1"/>
                </a:solidFill>
                <a:latin typeface="+mn-ea"/>
              </a:rPr>
              <a:t>차량</a:t>
            </a:r>
            <a:endParaRPr lang="en-US" altLang="ko-KR" sz="1300" spc="-15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6D604F02-E646-4A2B-A5E4-7E7B173CF33B}"/>
              </a:ext>
            </a:extLst>
          </p:cNvPr>
          <p:cNvSpPr/>
          <p:nvPr/>
        </p:nvSpPr>
        <p:spPr>
          <a:xfrm>
            <a:off x="2168756" y="1185496"/>
            <a:ext cx="3750119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ko-KR" altLang="en-US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스마트하게 이미지로 영상을 찾아보세요</a:t>
            </a:r>
            <a:r>
              <a:rPr lang="en-US" altLang="ko-KR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C3FEE4A7-256E-46B5-B439-9DD016CE71CD}"/>
              </a:ext>
            </a:extLst>
          </p:cNvPr>
          <p:cNvSpPr/>
          <p:nvPr/>
        </p:nvSpPr>
        <p:spPr>
          <a:xfrm>
            <a:off x="7952980" y="1277634"/>
            <a:ext cx="2506288" cy="282646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차량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침입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방문에 해당하는 최근 썸네일 이미지 미리보기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 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디폴트 조회 조건 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b="1" dirty="0">
                <a:solidFill>
                  <a:schemeClr val="tx1"/>
                </a:solidFill>
              </a:rPr>
              <a:t>사람</a:t>
            </a:r>
            <a:r>
              <a:rPr lang="en-US" altLang="ko-KR" sz="800" b="1" dirty="0">
                <a:solidFill>
                  <a:schemeClr val="tx1"/>
                </a:solidFill>
              </a:rPr>
              <a:t>/</a:t>
            </a:r>
            <a:r>
              <a:rPr lang="ko-KR" altLang="en-US" sz="800" b="1" dirty="0">
                <a:solidFill>
                  <a:schemeClr val="tx1"/>
                </a:solidFill>
              </a:rPr>
              <a:t>차량</a:t>
            </a:r>
            <a:r>
              <a:rPr lang="en-US" altLang="ko-KR" sz="800" b="1" dirty="0">
                <a:solidFill>
                  <a:schemeClr val="tx1"/>
                </a:solidFill>
              </a:rPr>
              <a:t> : </a:t>
            </a:r>
            <a:r>
              <a:rPr lang="ko-KR" altLang="en-US" sz="800" dirty="0">
                <a:solidFill>
                  <a:schemeClr val="tx1"/>
                </a:solidFill>
              </a:rPr>
              <a:t>첫번째 매장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첫번째 카메라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최근 </a:t>
            </a:r>
            <a:r>
              <a:rPr lang="en-US" altLang="ko-KR" sz="800" dirty="0">
                <a:solidFill>
                  <a:schemeClr val="tx1"/>
                </a:solidFill>
              </a:rPr>
              <a:t>6</a:t>
            </a:r>
            <a:r>
              <a:rPr lang="ko-KR" altLang="en-US" sz="800" dirty="0">
                <a:solidFill>
                  <a:schemeClr val="tx1"/>
                </a:solidFill>
              </a:rPr>
              <a:t>개</a:t>
            </a:r>
            <a:br>
              <a:rPr lang="en-US" altLang="ko-KR" sz="800" dirty="0">
                <a:solidFill>
                  <a:schemeClr val="tx1"/>
                </a:solidFill>
              </a:rPr>
            </a:br>
            <a:r>
              <a:rPr lang="en-US" altLang="ko-KR" sz="800" dirty="0">
                <a:solidFill>
                  <a:schemeClr val="tx1"/>
                </a:solidFill>
              </a:rPr>
              <a:t>  -&gt; </a:t>
            </a:r>
            <a:r>
              <a:rPr lang="ko-KR" altLang="en-US" sz="800" dirty="0">
                <a:solidFill>
                  <a:schemeClr val="tx1"/>
                </a:solidFill>
              </a:rPr>
              <a:t>썸네일 클릭 시 해당 </a:t>
            </a:r>
            <a:r>
              <a:rPr lang="ko-KR" altLang="en-US" sz="800" dirty="0" err="1">
                <a:solidFill>
                  <a:schemeClr val="tx1"/>
                </a:solidFill>
              </a:rPr>
              <a:t>웹뷰어</a:t>
            </a:r>
            <a:r>
              <a:rPr lang="ko-KR" altLang="en-US" sz="800" dirty="0">
                <a:solidFill>
                  <a:schemeClr val="tx1"/>
                </a:solidFill>
              </a:rPr>
              <a:t>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 </a:t>
            </a:r>
            <a:r>
              <a:rPr lang="ko-KR" altLang="en-US" sz="800" b="1" dirty="0">
                <a:solidFill>
                  <a:schemeClr val="tx1"/>
                </a:solidFill>
              </a:rPr>
              <a:t>침입</a:t>
            </a:r>
            <a:r>
              <a:rPr lang="en-US" altLang="ko-KR" sz="800" b="1" dirty="0">
                <a:solidFill>
                  <a:schemeClr val="tx1"/>
                </a:solidFill>
              </a:rPr>
              <a:t>/</a:t>
            </a:r>
            <a:r>
              <a:rPr lang="ko-KR" altLang="en-US" sz="800" b="1" dirty="0">
                <a:solidFill>
                  <a:schemeClr val="tx1"/>
                </a:solidFill>
              </a:rPr>
              <a:t>방문 </a:t>
            </a:r>
            <a:r>
              <a:rPr lang="en-US" altLang="ko-KR" sz="800" dirty="0">
                <a:solidFill>
                  <a:schemeClr val="tx1"/>
                </a:solidFill>
              </a:rPr>
              <a:t>: </a:t>
            </a:r>
            <a:r>
              <a:rPr lang="ko-KR" altLang="en-US" sz="800" dirty="0">
                <a:solidFill>
                  <a:schemeClr val="tx1"/>
                </a:solidFill>
              </a:rPr>
              <a:t>첫번째 매장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첫번째 카메라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첫번째 침입설정 명칭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최근 </a:t>
            </a:r>
            <a:r>
              <a:rPr lang="en-US" altLang="ko-KR" sz="800" dirty="0">
                <a:solidFill>
                  <a:schemeClr val="tx1"/>
                </a:solidFill>
              </a:rPr>
              <a:t>4</a:t>
            </a:r>
            <a:r>
              <a:rPr lang="ko-KR" altLang="en-US" sz="800" dirty="0">
                <a:solidFill>
                  <a:schemeClr val="tx1"/>
                </a:solidFill>
              </a:rPr>
              <a:t>개</a:t>
            </a:r>
            <a:br>
              <a:rPr lang="en-US" altLang="ko-KR" sz="800" dirty="0">
                <a:solidFill>
                  <a:schemeClr val="tx1"/>
                </a:solidFill>
              </a:rPr>
            </a:br>
            <a:r>
              <a:rPr lang="en-US" altLang="ko-KR" sz="800" dirty="0">
                <a:solidFill>
                  <a:schemeClr val="tx1"/>
                </a:solidFill>
              </a:rPr>
              <a:t>  -&gt; </a:t>
            </a:r>
            <a:r>
              <a:rPr lang="ko-KR" altLang="en-US" sz="800" dirty="0">
                <a:solidFill>
                  <a:schemeClr val="tx1"/>
                </a:solidFill>
              </a:rPr>
              <a:t>클릭 시 해당 </a:t>
            </a:r>
            <a:r>
              <a:rPr lang="ko-KR" altLang="en-US" sz="800" dirty="0" err="1">
                <a:solidFill>
                  <a:schemeClr val="tx1"/>
                </a:solidFill>
              </a:rPr>
              <a:t>웹뷰어</a:t>
            </a:r>
            <a:r>
              <a:rPr lang="ko-KR" altLang="en-US" sz="800" dirty="0">
                <a:solidFill>
                  <a:schemeClr val="tx1"/>
                </a:solidFill>
              </a:rPr>
              <a:t>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b="1" dirty="0">
                <a:solidFill>
                  <a:schemeClr val="tx1"/>
                </a:solidFill>
              </a:rPr>
              <a:t>영역지정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: </a:t>
            </a:r>
            <a:r>
              <a:rPr lang="ko-KR" altLang="en-US" sz="800" dirty="0">
                <a:solidFill>
                  <a:schemeClr val="tx1"/>
                </a:solidFill>
              </a:rPr>
              <a:t>첫번째 매장</a:t>
            </a:r>
            <a:r>
              <a:rPr lang="en-US" altLang="ko-KR" sz="800" dirty="0">
                <a:solidFill>
                  <a:schemeClr val="tx1"/>
                </a:solidFill>
              </a:rPr>
              <a:t>, 1~4</a:t>
            </a:r>
            <a:r>
              <a:rPr lang="ko-KR" altLang="en-US" sz="800" dirty="0">
                <a:solidFill>
                  <a:schemeClr val="tx1"/>
                </a:solidFill>
              </a:rPr>
              <a:t>번째 카메라 썸네일 노출</a:t>
            </a:r>
            <a:br>
              <a:rPr lang="en-US" altLang="ko-KR" sz="800" dirty="0">
                <a:solidFill>
                  <a:schemeClr val="tx1"/>
                </a:solidFill>
              </a:rPr>
            </a:br>
            <a:r>
              <a:rPr lang="en-US" altLang="ko-KR" sz="800" dirty="0">
                <a:solidFill>
                  <a:schemeClr val="tx1"/>
                </a:solidFill>
              </a:rPr>
              <a:t>  -&gt; </a:t>
            </a:r>
            <a:r>
              <a:rPr lang="ko-KR" altLang="en-US" sz="800" dirty="0">
                <a:solidFill>
                  <a:schemeClr val="tx1"/>
                </a:solidFill>
              </a:rPr>
              <a:t>클릭 시 </a:t>
            </a:r>
            <a:r>
              <a:rPr lang="ko-KR" altLang="en-US" sz="800" dirty="0" err="1">
                <a:solidFill>
                  <a:schemeClr val="tx1"/>
                </a:solidFill>
              </a:rPr>
              <a:t>검색레이어</a:t>
            </a:r>
            <a:r>
              <a:rPr lang="en-US" altLang="ko-KR" sz="800" dirty="0">
                <a:solidFill>
                  <a:schemeClr val="tx1"/>
                </a:solidFill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</a:rPr>
              <a:t> 해당 썸네일 영역선택 노출 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</a:t>
            </a:r>
            <a:r>
              <a:rPr lang="ko-KR" altLang="en-US" sz="800" dirty="0">
                <a:solidFill>
                  <a:schemeClr val="tx1"/>
                </a:solidFill>
              </a:rPr>
              <a:t>사람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차량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침입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방문 요약정보 제공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</a:t>
            </a:r>
            <a:r>
              <a:rPr lang="ko-KR" altLang="en-US" sz="800" dirty="0">
                <a:solidFill>
                  <a:schemeClr val="tx1"/>
                </a:solidFill>
              </a:rPr>
              <a:t>검색하기 버튼 클릭 시 검색 레이어 노출 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4D3F1D-D7EF-4B7D-A689-50A9EB6E0B34}"/>
              </a:ext>
            </a:extLst>
          </p:cNvPr>
          <p:cNvSpPr txBox="1"/>
          <p:nvPr/>
        </p:nvSpPr>
        <p:spPr>
          <a:xfrm>
            <a:off x="524140" y="1841085"/>
            <a:ext cx="832931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b">
            <a:normAutofit/>
          </a:bodyPr>
          <a:lstStyle/>
          <a:p>
            <a:r>
              <a:rPr lang="ko-KR" altLang="en-US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검색하기</a:t>
            </a:r>
            <a:r>
              <a:rPr lang="en-US" altLang="ko-KR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&gt;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7B9B4AD-6CA1-453A-91A0-5CFDFC640E07}"/>
              </a:ext>
            </a:extLst>
          </p:cNvPr>
          <p:cNvGrpSpPr>
            <a:grpSpLocks noChangeAspect="1"/>
          </p:cNvGrpSpPr>
          <p:nvPr/>
        </p:nvGrpSpPr>
        <p:grpSpPr>
          <a:xfrm>
            <a:off x="1628731" y="1712122"/>
            <a:ext cx="848450" cy="689361"/>
            <a:chOff x="260338" y="1085755"/>
            <a:chExt cx="6248039" cy="4192980"/>
          </a:xfrm>
        </p:grpSpPr>
        <p:grpSp>
          <p:nvGrpSpPr>
            <p:cNvPr id="60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8A9D66D5-7DD9-4B5B-9E10-4395FA92FBED}"/>
                </a:ext>
              </a:extLst>
            </p:cNvPr>
            <p:cNvGrpSpPr/>
            <p:nvPr>
              <p:custDataLst>
                <p:tags r:id="rId2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62" name="Placeholder">
                <a:extLst>
                  <a:ext uri="{FF2B5EF4-FFF2-40B4-BE49-F238E27FC236}">
                    <a16:creationId xmlns:a16="http://schemas.microsoft.com/office/drawing/2014/main" id="{95BB4736-4C48-40DA-B4D2-31261EF6140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64" name="Border">
                  <a:extLst>
                    <a:ext uri="{FF2B5EF4-FFF2-40B4-BE49-F238E27FC236}">
                      <a16:creationId xmlns:a16="http://schemas.microsoft.com/office/drawing/2014/main" id="{673F3E59-0669-4AED-89F8-1377E8CF04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5" name="Line 2">
                  <a:extLst>
                    <a:ext uri="{FF2B5EF4-FFF2-40B4-BE49-F238E27FC236}">
                      <a16:creationId xmlns:a16="http://schemas.microsoft.com/office/drawing/2014/main" id="{90DC7B7A-9570-425E-B146-98E0054564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6" name="Line 1">
                  <a:extLst>
                    <a:ext uri="{FF2B5EF4-FFF2-40B4-BE49-F238E27FC236}">
                      <a16:creationId xmlns:a16="http://schemas.microsoft.com/office/drawing/2014/main" id="{749A3008-C121-448A-B47F-90BAAEAD1F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63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FD374957-9A44-4378-BA13-88CB963DAADE}"/>
                  </a:ext>
                </a:extLst>
              </p:cNvPr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D2FEE29-CC86-4B5D-AE9C-C41C18B9A3DB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E342FED-36EB-4284-B963-7BC9D023617B}"/>
              </a:ext>
            </a:extLst>
          </p:cNvPr>
          <p:cNvGrpSpPr>
            <a:grpSpLocks noChangeAspect="1"/>
          </p:cNvGrpSpPr>
          <p:nvPr/>
        </p:nvGrpSpPr>
        <p:grpSpPr>
          <a:xfrm>
            <a:off x="2659826" y="1712122"/>
            <a:ext cx="670650" cy="687736"/>
            <a:chOff x="260338" y="1085755"/>
            <a:chExt cx="6248039" cy="4192980"/>
          </a:xfrm>
        </p:grpSpPr>
        <p:grpSp>
          <p:nvGrpSpPr>
            <p:cNvPr id="6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C32A32DA-7BD5-4F2F-9DF8-B4085990EC20}"/>
                </a:ext>
              </a:extLst>
            </p:cNvPr>
            <p:cNvGrpSpPr/>
            <p:nvPr>
              <p:custDataLst>
                <p:tags r:id="rId2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70" name="Placeholder">
                <a:extLst>
                  <a:ext uri="{FF2B5EF4-FFF2-40B4-BE49-F238E27FC236}">
                    <a16:creationId xmlns:a16="http://schemas.microsoft.com/office/drawing/2014/main" id="{CEEA9581-4D2C-413E-925E-BFBE0ED6C52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74" name="Border">
                  <a:extLst>
                    <a:ext uri="{FF2B5EF4-FFF2-40B4-BE49-F238E27FC236}">
                      <a16:creationId xmlns:a16="http://schemas.microsoft.com/office/drawing/2014/main" id="{C7D2A23E-A132-4A9C-9E3F-4518787647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5" name="Line 2">
                  <a:extLst>
                    <a:ext uri="{FF2B5EF4-FFF2-40B4-BE49-F238E27FC236}">
                      <a16:creationId xmlns:a16="http://schemas.microsoft.com/office/drawing/2014/main" id="{CDF151E3-518C-4419-8956-851E79F0E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6" name="Line 1">
                  <a:extLst>
                    <a:ext uri="{FF2B5EF4-FFF2-40B4-BE49-F238E27FC236}">
                      <a16:creationId xmlns:a16="http://schemas.microsoft.com/office/drawing/2014/main" id="{D36E29EF-F0B8-40C1-B8BF-CC9861E529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7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2CC0B75-7BC5-4449-B927-BC070BE50175}"/>
                  </a:ext>
                </a:extLst>
              </p:cNvPr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190204A0-A125-448E-9355-0B06C74816B9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EB7AB14-13D9-4B60-ADDF-205E8CF09EB4}"/>
              </a:ext>
            </a:extLst>
          </p:cNvPr>
          <p:cNvGrpSpPr>
            <a:grpSpLocks noChangeAspect="1"/>
          </p:cNvGrpSpPr>
          <p:nvPr/>
        </p:nvGrpSpPr>
        <p:grpSpPr>
          <a:xfrm>
            <a:off x="3548900" y="1712122"/>
            <a:ext cx="990471" cy="689361"/>
            <a:chOff x="260338" y="1085755"/>
            <a:chExt cx="6248039" cy="4192980"/>
          </a:xfrm>
        </p:grpSpPr>
        <p:grpSp>
          <p:nvGrpSpPr>
            <p:cNvPr id="7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315F7720-0FA8-4081-AB51-23DE92004421}"/>
                </a:ext>
              </a:extLst>
            </p:cNvPr>
            <p:cNvGrpSpPr/>
            <p:nvPr>
              <p:custDataLst>
                <p:tags r:id="rId2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80" name="Placeholder">
                <a:extLst>
                  <a:ext uri="{FF2B5EF4-FFF2-40B4-BE49-F238E27FC236}">
                    <a16:creationId xmlns:a16="http://schemas.microsoft.com/office/drawing/2014/main" id="{C07B9FA4-0CEB-41C8-8C71-DC37DAC8D3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83" name="Border">
                  <a:extLst>
                    <a:ext uri="{FF2B5EF4-FFF2-40B4-BE49-F238E27FC236}">
                      <a16:creationId xmlns:a16="http://schemas.microsoft.com/office/drawing/2014/main" id="{A2555FE6-62AA-4546-B8E8-8133A2C893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1" name="Line 2">
                  <a:extLst>
                    <a:ext uri="{FF2B5EF4-FFF2-40B4-BE49-F238E27FC236}">
                      <a16:creationId xmlns:a16="http://schemas.microsoft.com/office/drawing/2014/main" id="{F0A0CDB1-F7D4-40CA-9420-0DE51B340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2" name="Line 1">
                  <a:extLst>
                    <a:ext uri="{FF2B5EF4-FFF2-40B4-BE49-F238E27FC236}">
                      <a16:creationId xmlns:a16="http://schemas.microsoft.com/office/drawing/2014/main" id="{04276D49-6A21-450C-B9D9-02A19DEE83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81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055B6141-6345-4E3B-B77E-350762F82B2F}"/>
                  </a:ext>
                </a:extLst>
              </p:cNvPr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C88BB1E2-1288-43AD-BF77-A49856240D9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7283D532-4F33-43D9-98C8-4063549816CA}"/>
              </a:ext>
            </a:extLst>
          </p:cNvPr>
          <p:cNvSpPr/>
          <p:nvPr/>
        </p:nvSpPr>
        <p:spPr bwMode="auto">
          <a:xfrm>
            <a:off x="454458" y="2883999"/>
            <a:ext cx="1008000" cy="30008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b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200" spc="-150" dirty="0">
                <a:solidFill>
                  <a:schemeClr val="tx1"/>
                </a:solidFill>
                <a:latin typeface="+mn-ea"/>
              </a:rPr>
              <a:t>침입</a:t>
            </a:r>
            <a:r>
              <a:rPr lang="en-US" altLang="ko-KR" sz="1200" spc="-15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spc="-150" dirty="0">
                <a:solidFill>
                  <a:schemeClr val="tx1"/>
                </a:solidFill>
                <a:latin typeface="+mn-ea"/>
              </a:rPr>
              <a:t>방문</a:t>
            </a:r>
            <a:endParaRPr lang="en-US" altLang="ko-KR" sz="1200" spc="-150" dirty="0">
              <a:solidFill>
                <a:schemeClr val="tx1"/>
              </a:solidFill>
              <a:latin typeface="+mn-ea"/>
            </a:endParaRPr>
          </a:p>
        </p:txBody>
      </p:sp>
      <p:grpSp>
        <p:nvGrpSpPr>
          <p:cNvPr id="284" name="그룹 283">
            <a:extLst>
              <a:ext uri="{FF2B5EF4-FFF2-40B4-BE49-F238E27FC236}">
                <a16:creationId xmlns:a16="http://schemas.microsoft.com/office/drawing/2014/main" id="{1E983B68-6D4A-4F2C-A574-D33131B87DBB}"/>
              </a:ext>
            </a:extLst>
          </p:cNvPr>
          <p:cNvGrpSpPr>
            <a:grpSpLocks noChangeAspect="1"/>
          </p:cNvGrpSpPr>
          <p:nvPr/>
        </p:nvGrpSpPr>
        <p:grpSpPr>
          <a:xfrm>
            <a:off x="4722016" y="1712122"/>
            <a:ext cx="624684" cy="687736"/>
            <a:chOff x="260338" y="1085755"/>
            <a:chExt cx="6248039" cy="4192980"/>
          </a:xfrm>
        </p:grpSpPr>
        <p:grpSp>
          <p:nvGrpSpPr>
            <p:cNvPr id="285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9B9B8B7B-6C3E-4BD5-9BD9-ABE420B00979}"/>
                </a:ext>
              </a:extLst>
            </p:cNvPr>
            <p:cNvGrpSpPr/>
            <p:nvPr>
              <p:custDataLst>
                <p:tags r:id="rId2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87" name="Placeholder">
                <a:extLst>
                  <a:ext uri="{FF2B5EF4-FFF2-40B4-BE49-F238E27FC236}">
                    <a16:creationId xmlns:a16="http://schemas.microsoft.com/office/drawing/2014/main" id="{C797CCAD-C716-4DC6-86A8-3DAF201C77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89" name="Border">
                  <a:extLst>
                    <a:ext uri="{FF2B5EF4-FFF2-40B4-BE49-F238E27FC236}">
                      <a16:creationId xmlns:a16="http://schemas.microsoft.com/office/drawing/2014/main" id="{91111C7F-20C1-4F96-8470-765C475CEB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90" name="Line 2">
                  <a:extLst>
                    <a:ext uri="{FF2B5EF4-FFF2-40B4-BE49-F238E27FC236}">
                      <a16:creationId xmlns:a16="http://schemas.microsoft.com/office/drawing/2014/main" id="{66A7CF52-58D0-4D92-869B-E665CBD7FC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91" name="Line 1">
                  <a:extLst>
                    <a:ext uri="{FF2B5EF4-FFF2-40B4-BE49-F238E27FC236}">
                      <a16:creationId xmlns:a16="http://schemas.microsoft.com/office/drawing/2014/main" id="{A8739EF6-2AA9-4102-A4E8-5C346BD187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88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3D866A17-8FEE-4D79-A4FF-23825929FEC3}"/>
                  </a:ext>
                </a:extLst>
              </p:cNvPr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86" name="직사각형 285">
              <a:extLst>
                <a:ext uri="{FF2B5EF4-FFF2-40B4-BE49-F238E27FC236}">
                  <a16:creationId xmlns:a16="http://schemas.microsoft.com/office/drawing/2014/main" id="{53F86B1F-0109-4C0A-8D5D-9A6C46F502BB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92" name="그룹 291">
            <a:extLst>
              <a:ext uri="{FF2B5EF4-FFF2-40B4-BE49-F238E27FC236}">
                <a16:creationId xmlns:a16="http://schemas.microsoft.com/office/drawing/2014/main" id="{C82FF7C4-381D-413E-9D51-015799D1E076}"/>
              </a:ext>
            </a:extLst>
          </p:cNvPr>
          <p:cNvGrpSpPr>
            <a:grpSpLocks noChangeAspect="1"/>
          </p:cNvGrpSpPr>
          <p:nvPr/>
        </p:nvGrpSpPr>
        <p:grpSpPr>
          <a:xfrm>
            <a:off x="5529345" y="1712122"/>
            <a:ext cx="1072216" cy="689361"/>
            <a:chOff x="260338" y="1085755"/>
            <a:chExt cx="6248039" cy="4192980"/>
          </a:xfrm>
        </p:grpSpPr>
        <p:grpSp>
          <p:nvGrpSpPr>
            <p:cNvPr id="29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1D9C1D08-F693-43CC-A68B-FAA7878347BD}"/>
                </a:ext>
              </a:extLst>
            </p:cNvPr>
            <p:cNvGrpSpPr/>
            <p:nvPr>
              <p:custDataLst>
                <p:tags r:id="rId1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95" name="Placeholder">
                <a:extLst>
                  <a:ext uri="{FF2B5EF4-FFF2-40B4-BE49-F238E27FC236}">
                    <a16:creationId xmlns:a16="http://schemas.microsoft.com/office/drawing/2014/main" id="{1BBB7453-E81B-4F18-ABF7-F86A101F13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97" name="Border">
                  <a:extLst>
                    <a:ext uri="{FF2B5EF4-FFF2-40B4-BE49-F238E27FC236}">
                      <a16:creationId xmlns:a16="http://schemas.microsoft.com/office/drawing/2014/main" id="{A1EC47BA-0E99-42E5-A4B5-0EC69AC146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98" name="Line 2">
                  <a:extLst>
                    <a:ext uri="{FF2B5EF4-FFF2-40B4-BE49-F238E27FC236}">
                      <a16:creationId xmlns:a16="http://schemas.microsoft.com/office/drawing/2014/main" id="{59B84D55-C7E8-4EFB-8EF2-37F1A65596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99" name="Line 1">
                  <a:extLst>
                    <a:ext uri="{FF2B5EF4-FFF2-40B4-BE49-F238E27FC236}">
                      <a16:creationId xmlns:a16="http://schemas.microsoft.com/office/drawing/2014/main" id="{0CFA8ACC-43D9-4E2E-ACD4-998F7110A4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9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57D841DE-64E9-4B7D-BAE6-77A9AAEA2927}"/>
                  </a:ext>
                </a:extLst>
              </p:cNvPr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94" name="직사각형 293">
              <a:extLst>
                <a:ext uri="{FF2B5EF4-FFF2-40B4-BE49-F238E27FC236}">
                  <a16:creationId xmlns:a16="http://schemas.microsoft.com/office/drawing/2014/main" id="{61F7D7C6-B494-4B55-9700-86A839C1F10C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00" name="그룹 299">
            <a:extLst>
              <a:ext uri="{FF2B5EF4-FFF2-40B4-BE49-F238E27FC236}">
                <a16:creationId xmlns:a16="http://schemas.microsoft.com/office/drawing/2014/main" id="{A07C801D-27A1-43F7-AD31-8EF3BB84A85B}"/>
              </a:ext>
            </a:extLst>
          </p:cNvPr>
          <p:cNvGrpSpPr>
            <a:grpSpLocks noChangeAspect="1"/>
          </p:cNvGrpSpPr>
          <p:nvPr/>
        </p:nvGrpSpPr>
        <p:grpSpPr>
          <a:xfrm>
            <a:off x="6784208" y="1712123"/>
            <a:ext cx="848450" cy="687736"/>
            <a:chOff x="260338" y="1085755"/>
            <a:chExt cx="6248039" cy="4192980"/>
          </a:xfrm>
        </p:grpSpPr>
        <p:grpSp>
          <p:nvGrpSpPr>
            <p:cNvPr id="30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8CB0B960-9A5D-461F-8034-88AD410DAFF1}"/>
                </a:ext>
              </a:extLst>
            </p:cNvPr>
            <p:cNvGrpSpPr/>
            <p:nvPr>
              <p:custDataLst>
                <p:tags r:id="rId1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03" name="Placeholder">
                <a:extLst>
                  <a:ext uri="{FF2B5EF4-FFF2-40B4-BE49-F238E27FC236}">
                    <a16:creationId xmlns:a16="http://schemas.microsoft.com/office/drawing/2014/main" id="{713AC020-D57C-4BFD-96A1-5B852F3687A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05" name="Border">
                  <a:extLst>
                    <a:ext uri="{FF2B5EF4-FFF2-40B4-BE49-F238E27FC236}">
                      <a16:creationId xmlns:a16="http://schemas.microsoft.com/office/drawing/2014/main" id="{E62C46D6-F8EB-4D3D-9FF5-E403F81755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06" name="Line 2">
                  <a:extLst>
                    <a:ext uri="{FF2B5EF4-FFF2-40B4-BE49-F238E27FC236}">
                      <a16:creationId xmlns:a16="http://schemas.microsoft.com/office/drawing/2014/main" id="{69B47A85-DEF3-4B69-8BA4-24B4E53A1C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07" name="Line 1">
                  <a:extLst>
                    <a:ext uri="{FF2B5EF4-FFF2-40B4-BE49-F238E27FC236}">
                      <a16:creationId xmlns:a16="http://schemas.microsoft.com/office/drawing/2014/main" id="{BAFCB71C-670D-4712-8A9C-DEAB891C7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04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1F5B1989-3A80-490F-B959-C3A5A06E161E}"/>
                  </a:ext>
                </a:extLst>
              </p:cNvPr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02" name="직사각형 301">
              <a:extLst>
                <a:ext uri="{FF2B5EF4-FFF2-40B4-BE49-F238E27FC236}">
                  <a16:creationId xmlns:a16="http://schemas.microsoft.com/office/drawing/2014/main" id="{D73A5108-3875-4F24-BF96-EE10B47EB517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08" name="그룹 307">
            <a:extLst>
              <a:ext uri="{FF2B5EF4-FFF2-40B4-BE49-F238E27FC236}">
                <a16:creationId xmlns:a16="http://schemas.microsoft.com/office/drawing/2014/main" id="{94765931-0097-4EA6-918E-5F6667F83884}"/>
              </a:ext>
            </a:extLst>
          </p:cNvPr>
          <p:cNvGrpSpPr>
            <a:grpSpLocks noChangeAspect="1"/>
          </p:cNvGrpSpPr>
          <p:nvPr/>
        </p:nvGrpSpPr>
        <p:grpSpPr>
          <a:xfrm>
            <a:off x="1628894" y="2952120"/>
            <a:ext cx="1285864" cy="795802"/>
            <a:chOff x="260338" y="1085755"/>
            <a:chExt cx="6248039" cy="4192980"/>
          </a:xfrm>
        </p:grpSpPr>
        <p:grpSp>
          <p:nvGrpSpPr>
            <p:cNvPr id="30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4A100E09-D807-4786-B530-54177844BD24}"/>
                </a:ext>
              </a:extLst>
            </p:cNvPr>
            <p:cNvGrpSpPr/>
            <p:nvPr>
              <p:custDataLst>
                <p:tags r:id="rId1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11" name="Placeholder">
                <a:extLst>
                  <a:ext uri="{FF2B5EF4-FFF2-40B4-BE49-F238E27FC236}">
                    <a16:creationId xmlns:a16="http://schemas.microsoft.com/office/drawing/2014/main" id="{6625D963-2FD9-48D4-9EDB-1D47EE32DA5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13" name="Border">
                  <a:extLst>
                    <a:ext uri="{FF2B5EF4-FFF2-40B4-BE49-F238E27FC236}">
                      <a16:creationId xmlns:a16="http://schemas.microsoft.com/office/drawing/2014/main" id="{E25766D2-1B29-488D-A9D6-DBF8525301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14" name="Line 2">
                  <a:extLst>
                    <a:ext uri="{FF2B5EF4-FFF2-40B4-BE49-F238E27FC236}">
                      <a16:creationId xmlns:a16="http://schemas.microsoft.com/office/drawing/2014/main" id="{12A2006D-0B29-4C84-B4D6-722B9F6CC9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15" name="Line 1">
                  <a:extLst>
                    <a:ext uri="{FF2B5EF4-FFF2-40B4-BE49-F238E27FC236}">
                      <a16:creationId xmlns:a16="http://schemas.microsoft.com/office/drawing/2014/main" id="{7E6E4017-83F0-4B19-A568-FC8A8F3499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1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680F3BEF-5C22-4B1A-B832-61BA382007B6}"/>
                  </a:ext>
                </a:extLst>
              </p:cNvPr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10" name="직사각형 309">
              <a:extLst>
                <a:ext uri="{FF2B5EF4-FFF2-40B4-BE49-F238E27FC236}">
                  <a16:creationId xmlns:a16="http://schemas.microsoft.com/office/drawing/2014/main" id="{B7F7C76F-2C56-4639-95E1-84CCD8BBE06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16" name="그룹 315">
            <a:extLst>
              <a:ext uri="{FF2B5EF4-FFF2-40B4-BE49-F238E27FC236}">
                <a16:creationId xmlns:a16="http://schemas.microsoft.com/office/drawing/2014/main" id="{12B3D623-F404-475F-9D25-BCA45823B2B9}"/>
              </a:ext>
            </a:extLst>
          </p:cNvPr>
          <p:cNvGrpSpPr>
            <a:grpSpLocks noChangeAspect="1"/>
          </p:cNvGrpSpPr>
          <p:nvPr/>
        </p:nvGrpSpPr>
        <p:grpSpPr>
          <a:xfrm>
            <a:off x="3201527" y="2952120"/>
            <a:ext cx="1285864" cy="795802"/>
            <a:chOff x="260338" y="1085755"/>
            <a:chExt cx="6248039" cy="4192980"/>
          </a:xfrm>
        </p:grpSpPr>
        <p:grpSp>
          <p:nvGrpSpPr>
            <p:cNvPr id="317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38FB7A94-6EEA-4EA0-9AB1-50E0D4207005}"/>
                </a:ext>
              </a:extLst>
            </p:cNvPr>
            <p:cNvGrpSpPr/>
            <p:nvPr>
              <p:custDataLst>
                <p:tags r:id="rId1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19" name="Placeholder">
                <a:extLst>
                  <a:ext uri="{FF2B5EF4-FFF2-40B4-BE49-F238E27FC236}">
                    <a16:creationId xmlns:a16="http://schemas.microsoft.com/office/drawing/2014/main" id="{17A812AD-5771-412C-9C00-BCB8443BAE2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21" name="Border">
                  <a:extLst>
                    <a:ext uri="{FF2B5EF4-FFF2-40B4-BE49-F238E27FC236}">
                      <a16:creationId xmlns:a16="http://schemas.microsoft.com/office/drawing/2014/main" id="{5E21947D-2FE1-4F6D-9AEF-C500F5BE33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22" name="Line 2">
                  <a:extLst>
                    <a:ext uri="{FF2B5EF4-FFF2-40B4-BE49-F238E27FC236}">
                      <a16:creationId xmlns:a16="http://schemas.microsoft.com/office/drawing/2014/main" id="{095C512A-D26D-4B36-8394-497B8BD695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23" name="Line 1">
                  <a:extLst>
                    <a:ext uri="{FF2B5EF4-FFF2-40B4-BE49-F238E27FC236}">
                      <a16:creationId xmlns:a16="http://schemas.microsoft.com/office/drawing/2014/main" id="{F4CCE37A-3CED-4D53-AC3D-53F1A04619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20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4D0B4B3D-100B-4467-A646-21E9ECF7FE48}"/>
                  </a:ext>
                </a:extLst>
              </p:cNvPr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18" name="직사각형 317">
              <a:extLst>
                <a:ext uri="{FF2B5EF4-FFF2-40B4-BE49-F238E27FC236}">
                  <a16:creationId xmlns:a16="http://schemas.microsoft.com/office/drawing/2014/main" id="{5F6BAD89-BF65-4C18-94AF-F3A0A1B4C27E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24" name="그룹 323">
            <a:extLst>
              <a:ext uri="{FF2B5EF4-FFF2-40B4-BE49-F238E27FC236}">
                <a16:creationId xmlns:a16="http://schemas.microsoft.com/office/drawing/2014/main" id="{F6BDAD6F-4CB0-4398-AC91-EB651E12DCA1}"/>
              </a:ext>
            </a:extLst>
          </p:cNvPr>
          <p:cNvGrpSpPr>
            <a:grpSpLocks noChangeAspect="1"/>
          </p:cNvGrpSpPr>
          <p:nvPr/>
        </p:nvGrpSpPr>
        <p:grpSpPr>
          <a:xfrm>
            <a:off x="4774160" y="2952120"/>
            <a:ext cx="1285864" cy="795802"/>
            <a:chOff x="260338" y="1085755"/>
            <a:chExt cx="6248039" cy="4192980"/>
          </a:xfrm>
        </p:grpSpPr>
        <p:grpSp>
          <p:nvGrpSpPr>
            <p:cNvPr id="325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6D77F587-9ECE-4A7E-ACB0-373C4F4C8924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27" name="Placeholder">
                <a:extLst>
                  <a:ext uri="{FF2B5EF4-FFF2-40B4-BE49-F238E27FC236}">
                    <a16:creationId xmlns:a16="http://schemas.microsoft.com/office/drawing/2014/main" id="{1C499E72-FA25-4073-BF3E-2E15C6587AD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29" name="Border">
                  <a:extLst>
                    <a:ext uri="{FF2B5EF4-FFF2-40B4-BE49-F238E27FC236}">
                      <a16:creationId xmlns:a16="http://schemas.microsoft.com/office/drawing/2014/main" id="{8869A217-13B4-4016-8E9C-F14733EB1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30" name="Line 2">
                  <a:extLst>
                    <a:ext uri="{FF2B5EF4-FFF2-40B4-BE49-F238E27FC236}">
                      <a16:creationId xmlns:a16="http://schemas.microsoft.com/office/drawing/2014/main" id="{99C4AE0D-7073-48EC-A748-05B8FEA1DC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31" name="Line 1">
                  <a:extLst>
                    <a:ext uri="{FF2B5EF4-FFF2-40B4-BE49-F238E27FC236}">
                      <a16:creationId xmlns:a16="http://schemas.microsoft.com/office/drawing/2014/main" id="{13089B04-A30B-49C6-8B83-153C54C06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28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27BBA418-C1C2-47BC-BDA4-B4EB19AF3E21}"/>
                  </a:ext>
                </a:extLst>
              </p:cNvPr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26" name="직사각형 325">
              <a:extLst>
                <a:ext uri="{FF2B5EF4-FFF2-40B4-BE49-F238E27FC236}">
                  <a16:creationId xmlns:a16="http://schemas.microsoft.com/office/drawing/2014/main" id="{2922F473-C047-4F65-8D45-5E820074FD78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32" name="Rectangle">
            <a:extLst>
              <a:ext uri="{FF2B5EF4-FFF2-40B4-BE49-F238E27FC236}">
                <a16:creationId xmlns:a16="http://schemas.microsoft.com/office/drawing/2014/main" id="{EF09F841-AB32-49A5-9702-1725890797BC}"/>
              </a:ext>
            </a:extLst>
          </p:cNvPr>
          <p:cNvSpPr/>
          <p:nvPr/>
        </p:nvSpPr>
        <p:spPr>
          <a:xfrm>
            <a:off x="5474828" y="3044683"/>
            <a:ext cx="444066" cy="576279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3" name="Rectangle">
            <a:extLst>
              <a:ext uri="{FF2B5EF4-FFF2-40B4-BE49-F238E27FC236}">
                <a16:creationId xmlns:a16="http://schemas.microsoft.com/office/drawing/2014/main" id="{415FD013-FCD8-487C-8029-F647E5C57155}"/>
              </a:ext>
            </a:extLst>
          </p:cNvPr>
          <p:cNvSpPr/>
          <p:nvPr/>
        </p:nvSpPr>
        <p:spPr>
          <a:xfrm>
            <a:off x="3263912" y="3417248"/>
            <a:ext cx="833019" cy="256626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4" name="Rectangle">
            <a:extLst>
              <a:ext uri="{FF2B5EF4-FFF2-40B4-BE49-F238E27FC236}">
                <a16:creationId xmlns:a16="http://schemas.microsoft.com/office/drawing/2014/main" id="{3E739041-13E5-49D8-A727-05C691F8F30A}"/>
              </a:ext>
            </a:extLst>
          </p:cNvPr>
          <p:cNvSpPr/>
          <p:nvPr/>
        </p:nvSpPr>
        <p:spPr>
          <a:xfrm>
            <a:off x="1750791" y="3080535"/>
            <a:ext cx="1032705" cy="53897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35" name="그룹 334">
            <a:extLst>
              <a:ext uri="{FF2B5EF4-FFF2-40B4-BE49-F238E27FC236}">
                <a16:creationId xmlns:a16="http://schemas.microsoft.com/office/drawing/2014/main" id="{963D54B8-14E2-43F9-8BAC-DCEC2B69A066}"/>
              </a:ext>
            </a:extLst>
          </p:cNvPr>
          <p:cNvGrpSpPr>
            <a:grpSpLocks noChangeAspect="1"/>
          </p:cNvGrpSpPr>
          <p:nvPr/>
        </p:nvGrpSpPr>
        <p:grpSpPr>
          <a:xfrm>
            <a:off x="6346794" y="2952120"/>
            <a:ext cx="1285864" cy="795802"/>
            <a:chOff x="260338" y="1085755"/>
            <a:chExt cx="6248039" cy="4192980"/>
          </a:xfrm>
        </p:grpSpPr>
        <p:grpSp>
          <p:nvGrpSpPr>
            <p:cNvPr id="336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6B6248FA-0472-4555-A82B-C3470D94B99C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339" name="Placeholder">
                <a:extLst>
                  <a:ext uri="{FF2B5EF4-FFF2-40B4-BE49-F238E27FC236}">
                    <a16:creationId xmlns:a16="http://schemas.microsoft.com/office/drawing/2014/main" id="{541506D3-008E-4FC8-A3FB-CE4D3690216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341" name="Border">
                  <a:extLst>
                    <a:ext uri="{FF2B5EF4-FFF2-40B4-BE49-F238E27FC236}">
                      <a16:creationId xmlns:a16="http://schemas.microsoft.com/office/drawing/2014/main" id="{8FE1FC7E-F91C-43FA-8480-07E91F4834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42" name="Line 2">
                  <a:extLst>
                    <a:ext uri="{FF2B5EF4-FFF2-40B4-BE49-F238E27FC236}">
                      <a16:creationId xmlns:a16="http://schemas.microsoft.com/office/drawing/2014/main" id="{98FFED5C-AE9D-45A9-876B-A231A7EB3D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43" name="Line 1">
                  <a:extLst>
                    <a:ext uri="{FF2B5EF4-FFF2-40B4-BE49-F238E27FC236}">
                      <a16:creationId xmlns:a16="http://schemas.microsoft.com/office/drawing/2014/main" id="{BC4380BC-72F3-4421-A8E9-A0D31B6028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340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72C3CA69-B61E-4E31-9F11-15FF7AD76A39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338" name="직사각형 337">
              <a:extLst>
                <a:ext uri="{FF2B5EF4-FFF2-40B4-BE49-F238E27FC236}">
                  <a16:creationId xmlns:a16="http://schemas.microsoft.com/office/drawing/2014/main" id="{4CE2FA23-3C4F-4C4C-AEF0-F02A8DC06F0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44" name="Rectangle">
            <a:extLst>
              <a:ext uri="{FF2B5EF4-FFF2-40B4-BE49-F238E27FC236}">
                <a16:creationId xmlns:a16="http://schemas.microsoft.com/office/drawing/2014/main" id="{D6D6899A-EA1D-41E3-9FA8-6AB2A2455B34}"/>
              </a:ext>
            </a:extLst>
          </p:cNvPr>
          <p:cNvSpPr/>
          <p:nvPr/>
        </p:nvSpPr>
        <p:spPr>
          <a:xfrm>
            <a:off x="6404708" y="3015147"/>
            <a:ext cx="331076" cy="298875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A70836C9-3A9C-4B13-89D2-3EE09237835E}"/>
              </a:ext>
            </a:extLst>
          </p:cNvPr>
          <p:cNvSpPr txBox="1"/>
          <p:nvPr/>
        </p:nvSpPr>
        <p:spPr>
          <a:xfrm>
            <a:off x="524140" y="3012962"/>
            <a:ext cx="882448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b">
            <a:normAutofit/>
          </a:bodyPr>
          <a:lstStyle/>
          <a:p>
            <a:r>
              <a:rPr lang="ko-KR" altLang="en-US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검색하기 </a:t>
            </a:r>
            <a:r>
              <a:rPr lang="en-US" altLang="ko-KR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&gt;</a:t>
            </a:r>
          </a:p>
        </p:txBody>
      </p:sp>
      <p:sp>
        <p:nvSpPr>
          <p:cNvPr id="346" name="직사각형 345">
            <a:extLst>
              <a:ext uri="{FF2B5EF4-FFF2-40B4-BE49-F238E27FC236}">
                <a16:creationId xmlns:a16="http://schemas.microsoft.com/office/drawing/2014/main" id="{99ECEC27-BDDA-43F3-8B39-E9D0C505F1A0}"/>
              </a:ext>
            </a:extLst>
          </p:cNvPr>
          <p:cNvSpPr/>
          <p:nvPr/>
        </p:nvSpPr>
        <p:spPr bwMode="auto">
          <a:xfrm>
            <a:off x="454458" y="4261883"/>
            <a:ext cx="2129278" cy="30008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200" spc="-150" dirty="0">
                <a:solidFill>
                  <a:schemeClr val="tx1"/>
                </a:solidFill>
                <a:latin typeface="+mn-ea"/>
              </a:rPr>
              <a:t>영역 지정하고</a:t>
            </a:r>
            <a:endParaRPr lang="en-US" altLang="ko-KR" sz="1200" spc="-15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3B852707-7A44-430D-A16B-DBE63FFE57BC}"/>
              </a:ext>
            </a:extLst>
          </p:cNvPr>
          <p:cNvSpPr/>
          <p:nvPr/>
        </p:nvSpPr>
        <p:spPr>
          <a:xfrm>
            <a:off x="706548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+</a:t>
            </a:r>
            <a:r>
              <a:rPr lang="ko-KR" altLang="en-US" sz="900" dirty="0" err="1"/>
              <a:t>피플카운팅</a:t>
            </a:r>
            <a:r>
              <a:rPr lang="en-US" altLang="ko-KR" sz="900" dirty="0"/>
              <a:t>) + </a:t>
            </a:r>
            <a:r>
              <a:rPr lang="ko-KR" altLang="en-US" sz="900" dirty="0"/>
              <a:t>매출조회 서비스 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8F903E9E-307E-44E0-959A-8209C2B5C3E4}"/>
              </a:ext>
            </a:extLst>
          </p:cNvPr>
          <p:cNvSpPr txBox="1"/>
          <p:nvPr/>
        </p:nvSpPr>
        <p:spPr>
          <a:xfrm>
            <a:off x="524140" y="4340676"/>
            <a:ext cx="882448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b">
            <a:normAutofit/>
          </a:bodyPr>
          <a:lstStyle/>
          <a:p>
            <a:r>
              <a:rPr lang="ko-KR" altLang="en-US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검색하기 </a:t>
            </a:r>
            <a:r>
              <a:rPr lang="en-US" altLang="ko-KR" sz="8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&gt;</a:t>
            </a: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D6D08C64-E76A-4659-83DD-FDF39E45565F}"/>
              </a:ext>
            </a:extLst>
          </p:cNvPr>
          <p:cNvGrpSpPr>
            <a:grpSpLocks noChangeAspect="1"/>
          </p:cNvGrpSpPr>
          <p:nvPr/>
        </p:nvGrpSpPr>
        <p:grpSpPr>
          <a:xfrm>
            <a:off x="1628894" y="4290176"/>
            <a:ext cx="1285864" cy="795802"/>
            <a:chOff x="260338" y="1085755"/>
            <a:chExt cx="6248039" cy="4192980"/>
          </a:xfrm>
        </p:grpSpPr>
        <p:grpSp>
          <p:nvGrpSpPr>
            <p:cNvPr id="12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4E463875-EEA3-42B9-8A55-E88E21BFF724}"/>
                </a:ext>
              </a:extLst>
            </p:cNvPr>
            <p:cNvGrpSpPr/>
            <p:nvPr>
              <p:custDataLst>
                <p:tags r:id="rId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32" name="Placeholder">
                <a:extLst>
                  <a:ext uri="{FF2B5EF4-FFF2-40B4-BE49-F238E27FC236}">
                    <a16:creationId xmlns:a16="http://schemas.microsoft.com/office/drawing/2014/main" id="{029187A7-AF7F-4316-9B50-A7AE0F262C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34" name="Border">
                  <a:extLst>
                    <a:ext uri="{FF2B5EF4-FFF2-40B4-BE49-F238E27FC236}">
                      <a16:creationId xmlns:a16="http://schemas.microsoft.com/office/drawing/2014/main" id="{6463F27A-336E-49A4-B502-E76ACE4B50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5" name="Line 2">
                  <a:extLst>
                    <a:ext uri="{FF2B5EF4-FFF2-40B4-BE49-F238E27FC236}">
                      <a16:creationId xmlns:a16="http://schemas.microsoft.com/office/drawing/2014/main" id="{DD53997A-334F-4993-89BC-8C318A54DC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6" name="Line 1">
                  <a:extLst>
                    <a:ext uri="{FF2B5EF4-FFF2-40B4-BE49-F238E27FC236}">
                      <a16:creationId xmlns:a16="http://schemas.microsoft.com/office/drawing/2014/main" id="{1A7E383B-79BD-4FD2-B039-7E8A1FD71E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33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E1309A53-7701-4EFF-8E11-0707367EDBC4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32C65489-B211-46B3-9BD8-3E8B4BB3CE27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A5E5B060-0CA5-4D0A-8B60-5EE0350A7F2D}"/>
              </a:ext>
            </a:extLst>
          </p:cNvPr>
          <p:cNvGrpSpPr>
            <a:grpSpLocks noChangeAspect="1"/>
          </p:cNvGrpSpPr>
          <p:nvPr/>
        </p:nvGrpSpPr>
        <p:grpSpPr>
          <a:xfrm>
            <a:off x="3185548" y="4290176"/>
            <a:ext cx="1285864" cy="795802"/>
            <a:chOff x="260338" y="1085755"/>
            <a:chExt cx="6248039" cy="4192980"/>
          </a:xfrm>
        </p:grpSpPr>
        <p:grpSp>
          <p:nvGrpSpPr>
            <p:cNvPr id="13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0724780A-7179-4547-AC11-7672F012F939}"/>
                </a:ext>
              </a:extLst>
            </p:cNvPr>
            <p:cNvGrpSpPr/>
            <p:nvPr>
              <p:custDataLst>
                <p:tags r:id="rId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42" name="Placeholder">
                <a:extLst>
                  <a:ext uri="{FF2B5EF4-FFF2-40B4-BE49-F238E27FC236}">
                    <a16:creationId xmlns:a16="http://schemas.microsoft.com/office/drawing/2014/main" id="{4CE11BD7-9603-44DD-BCC7-0A98C169739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44" name="Border">
                  <a:extLst>
                    <a:ext uri="{FF2B5EF4-FFF2-40B4-BE49-F238E27FC236}">
                      <a16:creationId xmlns:a16="http://schemas.microsoft.com/office/drawing/2014/main" id="{CE156D2F-6412-4BF0-BA25-659795CA8D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45" name="Line 2">
                  <a:extLst>
                    <a:ext uri="{FF2B5EF4-FFF2-40B4-BE49-F238E27FC236}">
                      <a16:creationId xmlns:a16="http://schemas.microsoft.com/office/drawing/2014/main" id="{F91144CF-6EAE-4614-BA1F-8EC06CE311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47" name="Line 1">
                  <a:extLst>
                    <a:ext uri="{FF2B5EF4-FFF2-40B4-BE49-F238E27FC236}">
                      <a16:creationId xmlns:a16="http://schemas.microsoft.com/office/drawing/2014/main" id="{A74DEE0A-EACB-44E0-8AF7-0BC9068F44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43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798EF6C8-8457-4F25-AAB0-2A43C3B47D66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FA82EE1F-E01B-45DF-8073-807C7B6133DE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95C292FD-BEDE-457D-8CEA-7D9CCC4DA36E}"/>
              </a:ext>
            </a:extLst>
          </p:cNvPr>
          <p:cNvGrpSpPr>
            <a:grpSpLocks noChangeAspect="1"/>
          </p:cNvGrpSpPr>
          <p:nvPr/>
        </p:nvGrpSpPr>
        <p:grpSpPr>
          <a:xfrm>
            <a:off x="4742202" y="4290176"/>
            <a:ext cx="1285864" cy="795802"/>
            <a:chOff x="260338" y="1085755"/>
            <a:chExt cx="6248039" cy="4192980"/>
          </a:xfrm>
        </p:grpSpPr>
        <p:grpSp>
          <p:nvGrpSpPr>
            <p:cNvPr id="14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E14C5305-0F5E-47D9-89E6-E40161A99240}"/>
                </a:ext>
              </a:extLst>
            </p:cNvPr>
            <p:cNvGrpSpPr/>
            <p:nvPr>
              <p:custDataLst>
                <p:tags r:id="rId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51" name="Placeholder">
                <a:extLst>
                  <a:ext uri="{FF2B5EF4-FFF2-40B4-BE49-F238E27FC236}">
                    <a16:creationId xmlns:a16="http://schemas.microsoft.com/office/drawing/2014/main" id="{FC22DBE7-46F6-4292-A93A-ED11BF2D46B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53" name="Border">
                  <a:extLst>
                    <a:ext uri="{FF2B5EF4-FFF2-40B4-BE49-F238E27FC236}">
                      <a16:creationId xmlns:a16="http://schemas.microsoft.com/office/drawing/2014/main" id="{8D8A69B6-2635-48E4-ABD1-43EAD10E1D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4" name="Line 2">
                  <a:extLst>
                    <a:ext uri="{FF2B5EF4-FFF2-40B4-BE49-F238E27FC236}">
                      <a16:creationId xmlns:a16="http://schemas.microsoft.com/office/drawing/2014/main" id="{1D52A072-B7EC-401F-AE7D-9E20A26566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6" name="Line 1">
                  <a:extLst>
                    <a:ext uri="{FF2B5EF4-FFF2-40B4-BE49-F238E27FC236}">
                      <a16:creationId xmlns:a16="http://schemas.microsoft.com/office/drawing/2014/main" id="{A334297E-8905-4627-874D-DCA9052A09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5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A87035D-79E3-4217-80F0-E80BFE71B7D2}"/>
                  </a:ext>
                </a:extLst>
              </p:cNvPr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50" name="직사각형 149">
              <a:extLst>
                <a:ext uri="{FF2B5EF4-FFF2-40B4-BE49-F238E27FC236}">
                  <a16:creationId xmlns:a16="http://schemas.microsoft.com/office/drawing/2014/main" id="{04E680AA-6268-4F0C-B08F-3335926C801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FBA6F1FA-E904-40BF-B9F0-FD5122902A62}"/>
              </a:ext>
            </a:extLst>
          </p:cNvPr>
          <p:cNvGrpSpPr>
            <a:grpSpLocks noChangeAspect="1"/>
          </p:cNvGrpSpPr>
          <p:nvPr/>
        </p:nvGrpSpPr>
        <p:grpSpPr>
          <a:xfrm>
            <a:off x="6346794" y="4290176"/>
            <a:ext cx="1285864" cy="795802"/>
            <a:chOff x="260338" y="1085755"/>
            <a:chExt cx="6248039" cy="4192980"/>
          </a:xfrm>
        </p:grpSpPr>
        <p:grpSp>
          <p:nvGrpSpPr>
            <p:cNvPr id="158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1A498722-FE98-4D50-A294-7767B88B3546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60" name="Placeholder">
                <a:extLst>
                  <a:ext uri="{FF2B5EF4-FFF2-40B4-BE49-F238E27FC236}">
                    <a16:creationId xmlns:a16="http://schemas.microsoft.com/office/drawing/2014/main" id="{D06232C1-95B8-4784-87DD-E80A49D665D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62" name="Border">
                  <a:extLst>
                    <a:ext uri="{FF2B5EF4-FFF2-40B4-BE49-F238E27FC236}">
                      <a16:creationId xmlns:a16="http://schemas.microsoft.com/office/drawing/2014/main" id="{739D4E50-0918-4D45-9E53-1989E34DD8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63" name="Line 2">
                  <a:extLst>
                    <a:ext uri="{FF2B5EF4-FFF2-40B4-BE49-F238E27FC236}">
                      <a16:creationId xmlns:a16="http://schemas.microsoft.com/office/drawing/2014/main" id="{38CD48D0-7ED8-45C9-A8AC-5DD20EDBB7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64" name="Line 1">
                  <a:extLst>
                    <a:ext uri="{FF2B5EF4-FFF2-40B4-BE49-F238E27FC236}">
                      <a16:creationId xmlns:a16="http://schemas.microsoft.com/office/drawing/2014/main" id="{65BCD552-DA86-4A5F-8163-11C11C89F9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61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6AE7B6CD-3533-4368-908B-4AC9C22F5E87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60F247BE-5E5F-436C-93C4-BE0F3EDC914C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18FCB86F-EC4C-4E55-AB0F-81824C180FE7}"/>
              </a:ext>
            </a:extLst>
          </p:cNvPr>
          <p:cNvGrpSpPr/>
          <p:nvPr/>
        </p:nvGrpSpPr>
        <p:grpSpPr>
          <a:xfrm>
            <a:off x="497739" y="5768588"/>
            <a:ext cx="5833480" cy="886564"/>
            <a:chOff x="1656583" y="6366448"/>
            <a:chExt cx="7632846" cy="989218"/>
          </a:xfrm>
        </p:grpSpPr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DA652262-DC38-4B55-83CB-C284D0B706E7}"/>
                </a:ext>
              </a:extLst>
            </p:cNvPr>
            <p:cNvSpPr/>
            <p:nvPr/>
          </p:nvSpPr>
          <p:spPr>
            <a:xfrm>
              <a:off x="1656583" y="6366448"/>
              <a:ext cx="3537891" cy="2619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800" u="sng" dirty="0">
                  <a:latin typeface="+mn-ea"/>
                </a:rPr>
                <a:t>이용약관</a:t>
              </a:r>
              <a:r>
                <a:rPr lang="en-US" altLang="ko-KR" sz="800" dirty="0">
                  <a:latin typeface="+mn-ea"/>
                </a:rPr>
                <a:t>   |   </a:t>
              </a:r>
              <a:r>
                <a:rPr lang="ko-KR" altLang="en-US" sz="800" u="sng" dirty="0">
                  <a:solidFill>
                    <a:srgbClr val="FF0000"/>
                  </a:solidFill>
                  <a:latin typeface="+mn-ea"/>
                </a:rPr>
                <a:t>개인정보처리방침</a:t>
              </a:r>
              <a:r>
                <a:rPr lang="ko-KR" altLang="en-US" sz="800" u="sng" dirty="0">
                  <a:solidFill>
                    <a:srgbClr val="073F94"/>
                  </a:solidFill>
                  <a:latin typeface="+mn-ea"/>
                </a:rPr>
                <a:t>  </a:t>
              </a:r>
              <a:endParaRPr lang="ko-KR" altLang="en-US" sz="800" u="sng" dirty="0">
                <a:latin typeface="+mn-ea"/>
              </a:endParaRPr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3D04833A-14AD-4DAE-BE94-22C674903ECF}"/>
                </a:ext>
              </a:extLst>
            </p:cNvPr>
            <p:cNvSpPr/>
            <p:nvPr/>
          </p:nvSpPr>
          <p:spPr>
            <a:xfrm>
              <a:off x="1656583" y="7132447"/>
              <a:ext cx="3228406" cy="2232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solidFill>
                    <a:srgbClr val="757575"/>
                  </a:solidFill>
                  <a:latin typeface="+mn-ea"/>
                </a:rPr>
                <a:t>COPYRIGHT © 2021 ADT CAPS. ALL RIGHTS RESERVED.</a:t>
              </a:r>
              <a:endParaRPr lang="ko-KR" altLang="en-US" sz="700" dirty="0">
                <a:latin typeface="+mn-ea"/>
              </a:endParaRPr>
            </a:p>
          </p:txBody>
        </p: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3C887AC5-7636-4B3A-8755-A3F6496E5FD4}"/>
                </a:ext>
              </a:extLst>
            </p:cNvPr>
            <p:cNvSpPr/>
            <p:nvPr/>
          </p:nvSpPr>
          <p:spPr>
            <a:xfrm>
              <a:off x="1656583" y="6667626"/>
              <a:ext cx="7632846" cy="377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대표이사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</a:t>
              </a:r>
              <a:r>
                <a:rPr lang="ko-KR" altLang="en-US" sz="800" dirty="0" err="1">
                  <a:solidFill>
                    <a:srgbClr val="757575"/>
                  </a:solidFill>
                  <a:latin typeface="+mn-ea"/>
                </a:rPr>
                <a:t>박진효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,  06083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서울시 강남구 봉은사로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613, 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사업자등록번호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205-81-21711  </a:t>
              </a:r>
              <a:br>
                <a:rPr lang="en-US" altLang="ko-KR" sz="800" dirty="0">
                  <a:solidFill>
                    <a:srgbClr val="757575"/>
                  </a:solidFill>
                  <a:latin typeface="+mn-ea"/>
                </a:rPr>
              </a:b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통신판매업신고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2017-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서울강남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-03485,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고객센터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1588-6400 </a:t>
              </a:r>
              <a:endParaRPr lang="ko-KR" altLang="en-US" sz="800" dirty="0">
                <a:latin typeface="+mn-ea"/>
              </a:endParaRPr>
            </a:p>
          </p:txBody>
        </p:sp>
      </p:grpSp>
      <p:cxnSp>
        <p:nvCxnSpPr>
          <p:cNvPr id="171" name="직선 연결선 170">
            <a:extLst>
              <a:ext uri="{FF2B5EF4-FFF2-40B4-BE49-F238E27FC236}">
                <a16:creationId xmlns:a16="http://schemas.microsoft.com/office/drawing/2014/main" id="{8055ABED-D59E-4690-AFBF-20D5D7957485}"/>
              </a:ext>
            </a:extLst>
          </p:cNvPr>
          <p:cNvCxnSpPr/>
          <p:nvPr/>
        </p:nvCxnSpPr>
        <p:spPr>
          <a:xfrm>
            <a:off x="316871" y="5697665"/>
            <a:ext cx="747816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0288B60B-7576-4406-BA7F-9CCD0F2DEBAE}"/>
              </a:ext>
            </a:extLst>
          </p:cNvPr>
          <p:cNvSpPr/>
          <p:nvPr/>
        </p:nvSpPr>
        <p:spPr>
          <a:xfrm>
            <a:off x="7952980" y="6141372"/>
            <a:ext cx="2506288" cy="274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Footer</a:t>
            </a:r>
          </a:p>
        </p:txBody>
      </p:sp>
      <p:grpSp>
        <p:nvGrpSpPr>
          <p:cNvPr id="173" name="그룹 30">
            <a:extLst>
              <a:ext uri="{FF2B5EF4-FFF2-40B4-BE49-F238E27FC236}">
                <a16:creationId xmlns:a16="http://schemas.microsoft.com/office/drawing/2014/main" id="{B56EB566-328E-4E96-8393-0E9A34F8107C}"/>
              </a:ext>
            </a:extLst>
          </p:cNvPr>
          <p:cNvGrpSpPr/>
          <p:nvPr/>
        </p:nvGrpSpPr>
        <p:grpSpPr>
          <a:xfrm>
            <a:off x="317870" y="710031"/>
            <a:ext cx="7525621" cy="297595"/>
            <a:chOff x="125335" y="490868"/>
            <a:chExt cx="7525621" cy="297595"/>
          </a:xfrm>
        </p:grpSpPr>
        <p:grpSp>
          <p:nvGrpSpPr>
            <p:cNvPr id="174" name="그룹 31">
              <a:extLst>
                <a:ext uri="{FF2B5EF4-FFF2-40B4-BE49-F238E27FC236}">
                  <a16:creationId xmlns:a16="http://schemas.microsoft.com/office/drawing/2014/main" id="{458C8928-852E-405E-8F80-C747F3421917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81" name="직사각형 180">
                <a:extLst>
                  <a:ext uri="{FF2B5EF4-FFF2-40B4-BE49-F238E27FC236}">
                    <a16:creationId xmlns:a16="http://schemas.microsoft.com/office/drawing/2014/main" id="{D3D7B99E-831C-4668-A58C-A060293436D3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82" name="자유형 239">
                <a:extLst>
                  <a:ext uri="{FF2B5EF4-FFF2-40B4-BE49-F238E27FC236}">
                    <a16:creationId xmlns:a16="http://schemas.microsoft.com/office/drawing/2014/main" id="{1282764C-7416-4ABF-94B8-8B1B6B10F59C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75" name="그룹 32">
              <a:extLst>
                <a:ext uri="{FF2B5EF4-FFF2-40B4-BE49-F238E27FC236}">
                  <a16:creationId xmlns:a16="http://schemas.microsoft.com/office/drawing/2014/main" id="{4B5073D0-07A8-4BF4-B784-18DB0995B850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84555EB6-0828-47DC-9955-5D8229F7DFB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80" name="자유형 237">
                <a:extLst>
                  <a:ext uri="{FF2B5EF4-FFF2-40B4-BE49-F238E27FC236}">
                    <a16:creationId xmlns:a16="http://schemas.microsoft.com/office/drawing/2014/main" id="{B1D8032B-026F-463D-8701-B88E3507D608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76" name="그룹 33">
              <a:extLst>
                <a:ext uri="{FF2B5EF4-FFF2-40B4-BE49-F238E27FC236}">
                  <a16:creationId xmlns:a16="http://schemas.microsoft.com/office/drawing/2014/main" id="{B338FFB7-C3CE-4701-A249-76781189BAC5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77" name="직사각형 176">
                <a:extLst>
                  <a:ext uri="{FF2B5EF4-FFF2-40B4-BE49-F238E27FC236}">
                    <a16:creationId xmlns:a16="http://schemas.microsoft.com/office/drawing/2014/main" id="{F2B756E3-85D4-4262-8466-C677933D6E28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78" name="자유형 235">
                <a:extLst>
                  <a:ext uri="{FF2B5EF4-FFF2-40B4-BE49-F238E27FC236}">
                    <a16:creationId xmlns:a16="http://schemas.microsoft.com/office/drawing/2014/main" id="{3832EAC9-8705-46F4-9A09-A320B3E4064C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CC4D15AE-82AB-461A-B66A-89A8E0971D11}"/>
              </a:ext>
            </a:extLst>
          </p:cNvPr>
          <p:cNvSpPr/>
          <p:nvPr/>
        </p:nvSpPr>
        <p:spPr>
          <a:xfrm>
            <a:off x="1629756" y="2526736"/>
            <a:ext cx="6002902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000" dirty="0"/>
              <a:t>40</a:t>
            </a:r>
            <a:r>
              <a:rPr lang="ko-KR" altLang="en-US" sz="1000" dirty="0"/>
              <a:t>대 남성 방문이 가장 많습니다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CCA4E949-63CD-4DDA-BB71-B8BAE3C038D1}"/>
              </a:ext>
            </a:extLst>
          </p:cNvPr>
          <p:cNvCxnSpPr>
            <a:cxnSpLocks/>
          </p:cNvCxnSpPr>
          <p:nvPr/>
        </p:nvCxnSpPr>
        <p:spPr>
          <a:xfrm>
            <a:off x="1634591" y="2507107"/>
            <a:ext cx="599619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직사각형 186">
            <a:extLst>
              <a:ext uri="{FF2B5EF4-FFF2-40B4-BE49-F238E27FC236}">
                <a16:creationId xmlns:a16="http://schemas.microsoft.com/office/drawing/2014/main" id="{B598A983-DE10-4C2B-ACE1-9C2D942B46B2}"/>
              </a:ext>
            </a:extLst>
          </p:cNvPr>
          <p:cNvSpPr/>
          <p:nvPr/>
        </p:nvSpPr>
        <p:spPr>
          <a:xfrm>
            <a:off x="1629756" y="3861922"/>
            <a:ext cx="6002902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/>
              <a:t>오전 </a:t>
            </a:r>
            <a:r>
              <a:rPr lang="en-US" altLang="ko-KR" sz="1000" dirty="0"/>
              <a:t>3</a:t>
            </a:r>
            <a:r>
              <a:rPr lang="ko-KR" altLang="en-US" sz="1000" dirty="0"/>
              <a:t>시에 침입탐지가 많이 발생했습니다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cxnSp>
        <p:nvCxnSpPr>
          <p:cNvPr id="188" name="직선 연결선 187">
            <a:extLst>
              <a:ext uri="{FF2B5EF4-FFF2-40B4-BE49-F238E27FC236}">
                <a16:creationId xmlns:a16="http://schemas.microsoft.com/office/drawing/2014/main" id="{ACB5A7BC-4CD3-4381-8EC0-B6A0D529C3D9}"/>
              </a:ext>
            </a:extLst>
          </p:cNvPr>
          <p:cNvCxnSpPr>
            <a:cxnSpLocks/>
          </p:cNvCxnSpPr>
          <p:nvPr/>
        </p:nvCxnSpPr>
        <p:spPr>
          <a:xfrm>
            <a:off x="1634591" y="3842293"/>
            <a:ext cx="599619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520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15052" y="756934"/>
            <a:ext cx="7478250" cy="5072148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(B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3" name="직사각형 342">
            <a:extLst>
              <a:ext uri="{FF2B5EF4-FFF2-40B4-BE49-F238E27FC236}">
                <a16:creationId xmlns:a16="http://schemas.microsoft.com/office/drawing/2014/main" id="{DCDA0DB9-1AD3-46C3-ABEA-0C255ABC8064}"/>
              </a:ext>
            </a:extLst>
          </p:cNvPr>
          <p:cNvSpPr/>
          <p:nvPr/>
        </p:nvSpPr>
        <p:spPr>
          <a:xfrm>
            <a:off x="400942" y="965205"/>
            <a:ext cx="37501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60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 검색 </a:t>
            </a:r>
            <a:endParaRPr lang="en-US" altLang="ko-KR" sz="1600" b="1" spc="-50" dirty="0">
              <a:solidFill>
                <a:prstClr val="black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39" name="모서리가 둥근 직사각형 161">
            <a:extLst>
              <a:ext uri="{FF2B5EF4-FFF2-40B4-BE49-F238E27FC236}">
                <a16:creationId xmlns:a16="http://schemas.microsoft.com/office/drawing/2014/main" id="{CBD3536E-3C9B-4833-8332-5B1C3084421F}"/>
              </a:ext>
            </a:extLst>
          </p:cNvPr>
          <p:cNvSpPr/>
          <p:nvPr/>
        </p:nvSpPr>
        <p:spPr>
          <a:xfrm>
            <a:off x="400942" y="1456559"/>
            <a:ext cx="7213663" cy="483649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어떤 영상을 확인하고 싶으세요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7" name="Chevron Right">
            <a:extLst>
              <a:ext uri="{FF2B5EF4-FFF2-40B4-BE49-F238E27FC236}">
                <a16:creationId xmlns:a16="http://schemas.microsoft.com/office/drawing/2014/main" id="{0CCA3619-5D9E-44B7-897A-2F4707009E83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7323013" y="1626152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79A3F-6302-4CB7-BD2D-1A3476E7FB7F}"/>
              </a:ext>
            </a:extLst>
          </p:cNvPr>
          <p:cNvSpPr txBox="1"/>
          <p:nvPr/>
        </p:nvSpPr>
        <p:spPr>
          <a:xfrm>
            <a:off x="3145914" y="1523952"/>
            <a:ext cx="973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52A4"/>
                </a:solidFill>
              </a:rPr>
              <a:t>사람</a:t>
            </a:r>
            <a:r>
              <a:rPr lang="en-US" altLang="ko-KR" sz="1400" dirty="0">
                <a:solidFill>
                  <a:srgbClr val="0052A4"/>
                </a:solidFill>
              </a:rPr>
              <a:t>/</a:t>
            </a:r>
            <a:r>
              <a:rPr lang="ko-KR" altLang="en-US" sz="1400" dirty="0">
                <a:solidFill>
                  <a:srgbClr val="0052A4"/>
                </a:solidFill>
              </a:rPr>
              <a:t>차량</a:t>
            </a:r>
          </a:p>
        </p:txBody>
      </p:sp>
      <p:sp>
        <p:nvSpPr>
          <p:cNvPr id="359" name="모서리가 둥근 직사각형 161">
            <a:extLst>
              <a:ext uri="{FF2B5EF4-FFF2-40B4-BE49-F238E27FC236}">
                <a16:creationId xmlns:a16="http://schemas.microsoft.com/office/drawing/2014/main" id="{5418A103-F89D-4078-93AE-F167A4E674DE}"/>
              </a:ext>
            </a:extLst>
          </p:cNvPr>
          <p:cNvSpPr/>
          <p:nvPr/>
        </p:nvSpPr>
        <p:spPr>
          <a:xfrm>
            <a:off x="400942" y="1988542"/>
            <a:ext cx="7213663" cy="482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검색할 카메라를 선택하세요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0" name="Chevron Right">
            <a:extLst>
              <a:ext uri="{FF2B5EF4-FFF2-40B4-BE49-F238E27FC236}">
                <a16:creationId xmlns:a16="http://schemas.microsoft.com/office/drawing/2014/main" id="{188921C6-70DA-4DC0-8347-2D9ACA103E6B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7323013" y="2174793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모서리가 둥근 직사각형 161">
            <a:extLst>
              <a:ext uri="{FF2B5EF4-FFF2-40B4-BE49-F238E27FC236}">
                <a16:creationId xmlns:a16="http://schemas.microsoft.com/office/drawing/2014/main" id="{1BD447F8-9173-45F8-9690-78280EAFD4DC}"/>
              </a:ext>
            </a:extLst>
          </p:cNvPr>
          <p:cNvSpPr/>
          <p:nvPr/>
        </p:nvSpPr>
        <p:spPr>
          <a:xfrm>
            <a:off x="400942" y="2517761"/>
            <a:ext cx="7213663" cy="163540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이미지에서 영역을 지정하세요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Chevron Right">
            <a:extLst>
              <a:ext uri="{FF2B5EF4-FFF2-40B4-BE49-F238E27FC236}">
                <a16:creationId xmlns:a16="http://schemas.microsoft.com/office/drawing/2014/main" id="{16CD9FC3-CF22-4F92-BA51-D9096ED8EBC5}"/>
              </a:ext>
            </a:extLst>
          </p:cNvPr>
          <p:cNvSpPr>
            <a:spLocks noChangeAspect="1"/>
          </p:cNvSpPr>
          <p:nvPr/>
        </p:nvSpPr>
        <p:spPr bwMode="auto">
          <a:xfrm rot="16200000" flipV="1">
            <a:off x="7323013" y="2703258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1" name="모서리가 둥근 직사각형 161">
            <a:extLst>
              <a:ext uri="{FF2B5EF4-FFF2-40B4-BE49-F238E27FC236}">
                <a16:creationId xmlns:a16="http://schemas.microsoft.com/office/drawing/2014/main" id="{E568311F-190E-4659-8068-40C9F790C533}"/>
              </a:ext>
            </a:extLst>
          </p:cNvPr>
          <p:cNvSpPr/>
          <p:nvPr/>
        </p:nvSpPr>
        <p:spPr>
          <a:xfrm>
            <a:off x="400942" y="2951469"/>
            <a:ext cx="7213663" cy="238416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9" name="모서리가 둥근 직사각형 161">
            <a:extLst>
              <a:ext uri="{FF2B5EF4-FFF2-40B4-BE49-F238E27FC236}">
                <a16:creationId xmlns:a16="http://schemas.microsoft.com/office/drawing/2014/main" id="{16968582-6E85-49D8-BA37-0BE5AB76CCB0}"/>
              </a:ext>
            </a:extLst>
          </p:cNvPr>
          <p:cNvSpPr/>
          <p:nvPr/>
        </p:nvSpPr>
        <p:spPr>
          <a:xfrm>
            <a:off x="400942" y="5387124"/>
            <a:ext cx="7213663" cy="439141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조회 기간을 선택하세요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Chevron Right">
            <a:extLst>
              <a:ext uri="{FF2B5EF4-FFF2-40B4-BE49-F238E27FC236}">
                <a16:creationId xmlns:a16="http://schemas.microsoft.com/office/drawing/2014/main" id="{2BA68770-1AD6-4744-AAD8-DD57EE6DBBA4}"/>
              </a:ext>
            </a:extLst>
          </p:cNvPr>
          <p:cNvSpPr>
            <a:spLocks noChangeAspect="1"/>
          </p:cNvSpPr>
          <p:nvPr/>
        </p:nvSpPr>
        <p:spPr bwMode="auto">
          <a:xfrm rot="16200000" flipV="1">
            <a:off x="7323013" y="5541448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7" name="Delete">
            <a:extLst>
              <a:ext uri="{FF2B5EF4-FFF2-40B4-BE49-F238E27FC236}">
                <a16:creationId xmlns:a16="http://schemas.microsoft.com/office/drawing/2014/main" id="{53DA4FEB-97D7-4953-BA8A-2544A2E4FAFF}"/>
              </a:ext>
            </a:extLst>
          </p:cNvPr>
          <p:cNvSpPr>
            <a:spLocks noChangeAspect="1"/>
          </p:cNvSpPr>
          <p:nvPr/>
        </p:nvSpPr>
        <p:spPr bwMode="auto">
          <a:xfrm>
            <a:off x="7378129" y="915094"/>
            <a:ext cx="244568" cy="244566"/>
          </a:xfrm>
          <a:custGeom>
            <a:avLst/>
            <a:gdLst>
              <a:gd name="T0" fmla="*/ 3 w 77"/>
              <a:gd name="T1" fmla="*/ 0 h 77"/>
              <a:gd name="T2" fmla="*/ 0 w 77"/>
              <a:gd name="T3" fmla="*/ 3 h 77"/>
              <a:gd name="T4" fmla="*/ 36 w 77"/>
              <a:gd name="T5" fmla="*/ 38 h 77"/>
              <a:gd name="T6" fmla="*/ 0 w 77"/>
              <a:gd name="T7" fmla="*/ 74 h 77"/>
              <a:gd name="T8" fmla="*/ 3 w 77"/>
              <a:gd name="T9" fmla="*/ 77 h 77"/>
              <a:gd name="T10" fmla="*/ 39 w 77"/>
              <a:gd name="T11" fmla="*/ 41 h 77"/>
              <a:gd name="T12" fmla="*/ 74 w 77"/>
              <a:gd name="T13" fmla="*/ 77 h 77"/>
              <a:gd name="T14" fmla="*/ 77 w 77"/>
              <a:gd name="T15" fmla="*/ 74 h 77"/>
              <a:gd name="T16" fmla="*/ 42 w 77"/>
              <a:gd name="T17" fmla="*/ 38 h 77"/>
              <a:gd name="T18" fmla="*/ 77 w 77"/>
              <a:gd name="T19" fmla="*/ 3 h 77"/>
              <a:gd name="T20" fmla="*/ 74 w 77"/>
              <a:gd name="T21" fmla="*/ 0 h 77"/>
              <a:gd name="T22" fmla="*/ 39 w 77"/>
              <a:gd name="T23" fmla="*/ 35 h 77"/>
              <a:gd name="T24" fmla="*/ 3 w 77"/>
              <a:gd name="T2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77">
                <a:moveTo>
                  <a:pt x="3" y="0"/>
                </a:moveTo>
                <a:lnTo>
                  <a:pt x="0" y="3"/>
                </a:lnTo>
                <a:lnTo>
                  <a:pt x="36" y="38"/>
                </a:lnTo>
                <a:lnTo>
                  <a:pt x="0" y="74"/>
                </a:lnTo>
                <a:lnTo>
                  <a:pt x="3" y="77"/>
                </a:lnTo>
                <a:lnTo>
                  <a:pt x="39" y="41"/>
                </a:lnTo>
                <a:lnTo>
                  <a:pt x="74" y="77"/>
                </a:lnTo>
                <a:lnTo>
                  <a:pt x="77" y="74"/>
                </a:lnTo>
                <a:lnTo>
                  <a:pt x="42" y="38"/>
                </a:lnTo>
                <a:lnTo>
                  <a:pt x="77" y="3"/>
                </a:lnTo>
                <a:lnTo>
                  <a:pt x="74" y="0"/>
                </a:lnTo>
                <a:lnTo>
                  <a:pt x="39" y="35"/>
                </a:lnTo>
                <a:lnTo>
                  <a:pt x="3" y="0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587618A-FB45-4F7D-B0E4-C04F16A2F496}"/>
              </a:ext>
            </a:extLst>
          </p:cNvPr>
          <p:cNvSpPr/>
          <p:nvPr/>
        </p:nvSpPr>
        <p:spPr>
          <a:xfrm>
            <a:off x="7952980" y="1453104"/>
            <a:ext cx="2506288" cy="61198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전체화면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레이어 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grpSp>
        <p:nvGrpSpPr>
          <p:cNvPr id="147" name="Scroll Indicator">
            <a:extLst>
              <a:ext uri="{FF2B5EF4-FFF2-40B4-BE49-F238E27FC236}">
                <a16:creationId xmlns:a16="http://schemas.microsoft.com/office/drawing/2014/main" id="{00852981-C581-40AB-ACCA-8DF1948C3CB5}"/>
              </a:ext>
            </a:extLst>
          </p:cNvPr>
          <p:cNvGrpSpPr/>
          <p:nvPr/>
        </p:nvGrpSpPr>
        <p:grpSpPr>
          <a:xfrm>
            <a:off x="7693671" y="1444410"/>
            <a:ext cx="25400" cy="4356000"/>
            <a:chOff x="892175" y="1261242"/>
            <a:chExt cx="25400" cy="3016250"/>
          </a:xfrm>
        </p:grpSpPr>
        <p:cxnSp>
          <p:nvCxnSpPr>
            <p:cNvPr id="148" name="Track">
              <a:extLst>
                <a:ext uri="{FF2B5EF4-FFF2-40B4-BE49-F238E27FC236}">
                  <a16:creationId xmlns:a16="http://schemas.microsoft.com/office/drawing/2014/main" id="{D25402AE-EA3E-45EB-ACFE-F19CCCE3EC60}"/>
                </a:ext>
              </a:extLst>
            </p:cNvPr>
            <p:cNvCxnSpPr/>
            <p:nvPr/>
          </p:nvCxnSpPr>
          <p:spPr>
            <a:xfrm>
              <a:off x="904875" y="1261242"/>
              <a:ext cx="0" cy="301625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humb">
              <a:extLst>
                <a:ext uri="{FF2B5EF4-FFF2-40B4-BE49-F238E27FC236}">
                  <a16:creationId xmlns:a16="http://schemas.microsoft.com/office/drawing/2014/main" id="{412F9CEE-6DCE-4B0B-8625-5814AA2E0573}"/>
                </a:ext>
              </a:extLst>
            </p:cNvPr>
            <p:cNvSpPr/>
            <p:nvPr/>
          </p:nvSpPr>
          <p:spPr>
            <a:xfrm>
              <a:off x="892175" y="1718869"/>
              <a:ext cx="25400" cy="508000"/>
            </a:xfrm>
            <a:prstGeom prst="roundRect">
              <a:avLst/>
            </a:prstGeom>
            <a:solidFill>
              <a:srgbClr val="4D4D4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0" name="Label">
            <a:extLst>
              <a:ext uri="{FF2B5EF4-FFF2-40B4-BE49-F238E27FC236}">
                <a16:creationId xmlns:a16="http://schemas.microsoft.com/office/drawing/2014/main" id="{D7B9667E-4B1A-4CD1-9A63-149E706187DE}"/>
              </a:ext>
            </a:extLst>
          </p:cNvPr>
          <p:cNvSpPr txBox="1"/>
          <p:nvPr/>
        </p:nvSpPr>
        <p:spPr>
          <a:xfrm>
            <a:off x="539298" y="3085656"/>
            <a:ext cx="1189592" cy="3024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ko-KR" altLang="en-US" sz="800" b="1" dirty="0">
                <a:latin typeface="+mn-ea"/>
                <a:cs typeface="Segoe UI" panose="020B0502040204020203" pitchFamily="34" charset="0"/>
              </a:rPr>
              <a:t>클릭 후 드래그해서 </a:t>
            </a:r>
            <a:endParaRPr lang="en-US" altLang="ko-KR" sz="800" b="1" dirty="0">
              <a:latin typeface="+mn-ea"/>
              <a:cs typeface="Segoe UI" panose="020B0502040204020203" pitchFamily="34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800" b="1" dirty="0">
                <a:latin typeface="+mn-ea"/>
                <a:cs typeface="Segoe UI" panose="020B0502040204020203" pitchFamily="34" charset="0"/>
              </a:rPr>
              <a:t>영역을 선택해주세요</a:t>
            </a:r>
            <a:r>
              <a:rPr lang="en-US" altLang="ko-KR" sz="800" b="1" dirty="0">
                <a:latin typeface="+mn-ea"/>
                <a:cs typeface="Segoe UI" panose="020B0502040204020203" pitchFamily="34" charset="0"/>
              </a:rPr>
              <a:t>.</a:t>
            </a:r>
            <a:r>
              <a:rPr lang="ko-KR" altLang="en-US" sz="800" b="1" dirty="0">
                <a:latin typeface="+mn-ea"/>
                <a:cs typeface="Segoe UI" panose="020B0502040204020203" pitchFamily="34" charset="0"/>
              </a:rPr>
              <a:t> </a:t>
            </a:r>
            <a:endParaRPr lang="en-US" altLang="ko-KR" sz="800" b="1" dirty="0">
              <a:latin typeface="+mn-ea"/>
              <a:cs typeface="Segoe UI" panose="020B0502040204020203" pitchFamily="34" charset="0"/>
            </a:endParaRPr>
          </a:p>
        </p:txBody>
      </p:sp>
      <p:pic>
        <p:nvPicPr>
          <p:cNvPr id="151" name="Placeholder Photo">
            <a:extLst>
              <a:ext uri="{FF2B5EF4-FFF2-40B4-BE49-F238E27FC236}">
                <a16:creationId xmlns:a16="http://schemas.microsoft.com/office/drawing/2014/main" id="{EFE96191-3B7C-4801-AC7B-6C0855C5211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702"/>
          <a:stretch/>
        </p:blipFill>
        <p:spPr>
          <a:xfrm>
            <a:off x="2662097" y="2998775"/>
            <a:ext cx="3253393" cy="2287070"/>
          </a:xfrm>
          <a:prstGeom prst="rect">
            <a:avLst/>
          </a:prstGeom>
        </p:spPr>
      </p:pic>
      <p:sp>
        <p:nvSpPr>
          <p:cNvPr id="152" name="Label">
            <a:extLst>
              <a:ext uri="{FF2B5EF4-FFF2-40B4-BE49-F238E27FC236}">
                <a16:creationId xmlns:a16="http://schemas.microsoft.com/office/drawing/2014/main" id="{B721154C-6C44-4F95-8231-7BDEF83626C0}"/>
              </a:ext>
            </a:extLst>
          </p:cNvPr>
          <p:cNvSpPr txBox="1"/>
          <p:nvPr/>
        </p:nvSpPr>
        <p:spPr>
          <a:xfrm>
            <a:off x="539298" y="3506442"/>
            <a:ext cx="1613990" cy="484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아래 검은색으로 보이는 </a:t>
            </a:r>
            <a:endParaRPr lang="en-US" altLang="ko-KR" sz="800" spc="-150" dirty="0">
              <a:solidFill>
                <a:schemeClr val="bg1">
                  <a:lumMod val="50000"/>
                </a:schemeClr>
              </a:solidFill>
              <a:latin typeface="+mn-ea"/>
              <a:cs typeface="Segoe UI" panose="020B0502040204020203" pitchFamily="34" charset="0"/>
            </a:endParaRPr>
          </a:p>
          <a:p>
            <a:r>
              <a:rPr lang="ko-KR" altLang="en-US" sz="8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영역은 검색에서 제외됩니다</a:t>
            </a:r>
            <a:r>
              <a:rPr lang="en-US" altLang="ko-KR" sz="7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.</a:t>
            </a:r>
          </a:p>
          <a:p>
            <a:r>
              <a:rPr lang="ko-KR" altLang="en-US" sz="80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해</a:t>
            </a:r>
            <a:r>
              <a:rPr lang="ko-KR" altLang="en-US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당영역 검색이 필요할 경우 </a:t>
            </a:r>
            <a:endParaRPr lang="en-US" altLang="ko-KR" sz="750" spc="-150" dirty="0">
              <a:solidFill>
                <a:schemeClr val="bg1">
                  <a:lumMod val="50000"/>
                </a:schemeClr>
              </a:solidFill>
              <a:latin typeface="+mn-ea"/>
              <a:cs typeface="Segoe UI" panose="020B0502040204020203" pitchFamily="34" charset="0"/>
            </a:endParaRPr>
          </a:p>
          <a:p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“</a:t>
            </a:r>
            <a:r>
              <a:rPr lang="ko-KR" altLang="en-US" sz="750" u="sng" spc="-150" dirty="0" err="1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검색제외영역</a:t>
            </a:r>
            <a:r>
              <a:rPr lang="ko-KR" altLang="en-US" sz="750" u="sng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 설정</a:t>
            </a:r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”</a:t>
            </a:r>
            <a:r>
              <a:rPr lang="ko-KR" altLang="en-US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에서 변경해주세요</a:t>
            </a:r>
            <a:r>
              <a:rPr lang="en-US" altLang="ko-KR" sz="750" spc="-150" dirty="0">
                <a:solidFill>
                  <a:schemeClr val="bg1">
                    <a:lumMod val="50000"/>
                  </a:schemeClr>
                </a:solidFill>
                <a:latin typeface="+mn-ea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F983839C-C0BA-4113-9CE1-6B1965FBCD68}"/>
              </a:ext>
            </a:extLst>
          </p:cNvPr>
          <p:cNvSpPr txBox="1"/>
          <p:nvPr/>
        </p:nvSpPr>
        <p:spPr>
          <a:xfrm>
            <a:off x="2903153" y="2066118"/>
            <a:ext cx="1494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52A4"/>
                </a:solidFill>
              </a:rPr>
              <a:t>매장명</a:t>
            </a:r>
            <a:r>
              <a:rPr lang="en-US" altLang="ko-KR" sz="1400" dirty="0">
                <a:solidFill>
                  <a:srgbClr val="0052A4"/>
                </a:solidFill>
              </a:rPr>
              <a:t>/</a:t>
            </a:r>
            <a:r>
              <a:rPr lang="ko-KR" altLang="en-US" sz="1400" dirty="0">
                <a:solidFill>
                  <a:srgbClr val="0052A4"/>
                </a:solidFill>
              </a:rPr>
              <a:t>카메라 </a:t>
            </a:r>
            <a:r>
              <a:rPr lang="en-US" altLang="ko-KR" sz="1400" dirty="0">
                <a:solidFill>
                  <a:srgbClr val="0052A4"/>
                </a:solidFill>
              </a:rPr>
              <a:t>1</a:t>
            </a:r>
            <a:endParaRPr lang="ko-KR" altLang="en-US" sz="1400" dirty="0">
              <a:solidFill>
                <a:srgbClr val="0052A4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00DC172D-8B75-47E3-8C5D-BF1909199A49}"/>
              </a:ext>
            </a:extLst>
          </p:cNvPr>
          <p:cNvSpPr txBox="1"/>
          <p:nvPr/>
        </p:nvSpPr>
        <p:spPr>
          <a:xfrm>
            <a:off x="539298" y="5057115"/>
            <a:ext cx="564514" cy="18939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85725"/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선택초기화</a:t>
            </a: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DBCBDB8B-86BB-4F62-8F09-74B25B9E8461}"/>
              </a:ext>
            </a:extLst>
          </p:cNvPr>
          <p:cNvSpPr/>
          <p:nvPr/>
        </p:nvSpPr>
        <p:spPr>
          <a:xfrm>
            <a:off x="6922391" y="5080309"/>
            <a:ext cx="543739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선택완료</a:t>
            </a:r>
          </a:p>
        </p:txBody>
      </p:sp>
      <p:sp>
        <p:nvSpPr>
          <p:cNvPr id="157" name="Reload">
            <a:extLst>
              <a:ext uri="{FF2B5EF4-FFF2-40B4-BE49-F238E27FC236}">
                <a16:creationId xmlns:a16="http://schemas.microsoft.com/office/drawing/2014/main" id="{B238459D-91B0-4BC8-BEF8-FB5422D6D4CB}"/>
              </a:ext>
            </a:extLst>
          </p:cNvPr>
          <p:cNvSpPr>
            <a:spLocks noChangeAspect="1"/>
          </p:cNvSpPr>
          <p:nvPr/>
        </p:nvSpPr>
        <p:spPr bwMode="auto">
          <a:xfrm>
            <a:off x="1093972" y="5105557"/>
            <a:ext cx="94526" cy="9360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776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모서리가 둥근 직사각형 161">
            <a:extLst>
              <a:ext uri="{FF2B5EF4-FFF2-40B4-BE49-F238E27FC236}">
                <a16:creationId xmlns:a16="http://schemas.microsoft.com/office/drawing/2014/main" id="{9B336A3C-3B01-4CB2-9B49-97A4213A4527}"/>
              </a:ext>
            </a:extLst>
          </p:cNvPr>
          <p:cNvSpPr/>
          <p:nvPr/>
        </p:nvSpPr>
        <p:spPr>
          <a:xfrm>
            <a:off x="400942" y="1557587"/>
            <a:ext cx="7296621" cy="4836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(B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스마트 검색 결과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3" name="직사각형 342">
            <a:extLst>
              <a:ext uri="{FF2B5EF4-FFF2-40B4-BE49-F238E27FC236}">
                <a16:creationId xmlns:a16="http://schemas.microsoft.com/office/drawing/2014/main" id="{DCDA0DB9-1AD3-46C3-ABEA-0C255ABC8064}"/>
              </a:ext>
            </a:extLst>
          </p:cNvPr>
          <p:cNvSpPr/>
          <p:nvPr/>
        </p:nvSpPr>
        <p:spPr>
          <a:xfrm>
            <a:off x="400942" y="1130297"/>
            <a:ext cx="37501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60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 검색 결과</a:t>
            </a:r>
            <a:endParaRPr lang="en-US" altLang="ko-KR" sz="1600" b="1" spc="-50" dirty="0">
              <a:solidFill>
                <a:prstClr val="black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384" name="그룹 30">
            <a:extLst>
              <a:ext uri="{FF2B5EF4-FFF2-40B4-BE49-F238E27FC236}">
                <a16:creationId xmlns:a16="http://schemas.microsoft.com/office/drawing/2014/main" id="{F0524FAE-382C-4ED1-8D93-5C1592C3272B}"/>
              </a:ext>
            </a:extLst>
          </p:cNvPr>
          <p:cNvGrpSpPr/>
          <p:nvPr/>
        </p:nvGrpSpPr>
        <p:grpSpPr>
          <a:xfrm>
            <a:off x="317870" y="6487744"/>
            <a:ext cx="7525621" cy="297595"/>
            <a:chOff x="125335" y="490868"/>
            <a:chExt cx="7525621" cy="297595"/>
          </a:xfrm>
        </p:grpSpPr>
        <p:grpSp>
          <p:nvGrpSpPr>
            <p:cNvPr id="385" name="그룹 31">
              <a:extLst>
                <a:ext uri="{FF2B5EF4-FFF2-40B4-BE49-F238E27FC236}">
                  <a16:creationId xmlns:a16="http://schemas.microsoft.com/office/drawing/2014/main" id="{5EEB3AEB-BB4C-43FB-9D4A-A60B5FF5D4D5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588E2E01-D04D-451D-8FED-7B2532751316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3" name="자유형 239">
                <a:extLst>
                  <a:ext uri="{FF2B5EF4-FFF2-40B4-BE49-F238E27FC236}">
                    <a16:creationId xmlns:a16="http://schemas.microsoft.com/office/drawing/2014/main" id="{2DED5C36-C0E6-45A3-9EEF-59A26D8807B4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6" name="그룹 32">
              <a:extLst>
                <a:ext uri="{FF2B5EF4-FFF2-40B4-BE49-F238E27FC236}">
                  <a16:creationId xmlns:a16="http://schemas.microsoft.com/office/drawing/2014/main" id="{8A8C43A1-1EAD-4064-9F21-6A07805D43A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016E565-9747-4A6E-9F72-53944EFF6CF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1" name="자유형 237">
                <a:extLst>
                  <a:ext uri="{FF2B5EF4-FFF2-40B4-BE49-F238E27FC236}">
                    <a16:creationId xmlns:a16="http://schemas.microsoft.com/office/drawing/2014/main" id="{63C2CEDC-3499-47A6-B47E-E6A78EF1112D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7" name="그룹 33">
              <a:extLst>
                <a:ext uri="{FF2B5EF4-FFF2-40B4-BE49-F238E27FC236}">
                  <a16:creationId xmlns:a16="http://schemas.microsoft.com/office/drawing/2014/main" id="{EA502EE2-E433-4C77-94DF-3B5D75C902A0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78FE3CEB-14D1-4738-8BA6-CDE8BBD41350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89" name="자유형 235">
                <a:extLst>
                  <a:ext uri="{FF2B5EF4-FFF2-40B4-BE49-F238E27FC236}">
                    <a16:creationId xmlns:a16="http://schemas.microsoft.com/office/drawing/2014/main" id="{90913CC2-28A6-4324-9AFC-917EEF0300FB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633BA25-22E8-4E45-862E-5F09D82D4133}"/>
              </a:ext>
            </a:extLst>
          </p:cNvPr>
          <p:cNvSpPr/>
          <p:nvPr/>
        </p:nvSpPr>
        <p:spPr bwMode="auto">
          <a:xfrm>
            <a:off x="302069" y="811320"/>
            <a:ext cx="7478250" cy="2210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r>
              <a:rPr lang="en-US" altLang="ko-KR" sz="9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GNB</a:t>
            </a:r>
            <a:endParaRPr lang="ko-KR" altLang="en-US" sz="9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4E1D0CE-BDD0-4000-B1F2-6B623F86F65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528371" y="1681664"/>
            <a:ext cx="1334970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2" name="Text Box">
              <a:extLst>
                <a:ext uri="{FF2B5EF4-FFF2-40B4-BE49-F238E27FC236}">
                  <a16:creationId xmlns:a16="http://schemas.microsoft.com/office/drawing/2014/main" id="{65CC8967-721A-4249-AAC2-F8B77AA17613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사람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차량 검색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B3AB13D2-787A-4EB9-A8E4-3BBA8EC79EFE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845977" y="1363700"/>
              <a:ext cx="6559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C045186-27D7-40B1-B7D7-76AF093261D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970320" y="1681664"/>
            <a:ext cx="1822563" cy="241092"/>
            <a:chOff x="595686" y="1261242"/>
            <a:chExt cx="1368150" cy="241092"/>
          </a:xfrm>
          <a:solidFill>
            <a:srgbClr val="FFFFFF"/>
          </a:solidFill>
        </p:grpSpPr>
        <p:sp>
          <p:nvSpPr>
            <p:cNvPr id="105" name="Text Box">
              <a:extLst>
                <a:ext uri="{FF2B5EF4-FFF2-40B4-BE49-F238E27FC236}">
                  <a16:creationId xmlns:a16="http://schemas.microsoft.com/office/drawing/2014/main" id="{0A7828F4-29D0-4D62-964A-41585F25A50B}"/>
                </a:ext>
              </a:extLst>
            </p:cNvPr>
            <p:cNvSpPr/>
            <p:nvPr/>
          </p:nvSpPr>
          <p:spPr>
            <a:xfrm>
              <a:off x="595686" y="1261242"/>
              <a:ext cx="1368150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000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 외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대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78501DC-EFCD-4ACF-B182-AB6827824BF0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877508" y="1363700"/>
              <a:ext cx="4804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B1FF4D1E-6A56-46DF-B9DB-FCAA5712E59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899862" y="1681664"/>
            <a:ext cx="1754524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15" name="Text Box">
              <a:extLst>
                <a:ext uri="{FF2B5EF4-FFF2-40B4-BE49-F238E27FC236}">
                  <a16:creationId xmlns:a16="http://schemas.microsoft.com/office/drawing/2014/main" id="{F3FEA5B3-AC1A-475D-82F9-7F4A7AFF6F0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사람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여성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외 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),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차량</a:t>
              </a:r>
            </a:p>
          </p:txBody>
        </p:sp>
        <p:sp>
          <p:nvSpPr>
            <p:cNvPr id="11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F5B97E6-06AB-4270-9292-050C49098869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 bwMode="auto">
            <a:xfrm flipH="1">
              <a:off x="2214194" y="13637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7EFD9DA6-53EA-439F-BF26-BE2EE622E0A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761365" y="1681664"/>
            <a:ext cx="1066050" cy="241092"/>
            <a:chOff x="595686" y="1261242"/>
            <a:chExt cx="1754524" cy="241092"/>
          </a:xfrm>
          <a:solidFill>
            <a:srgbClr val="FFFFFF"/>
          </a:solidFill>
        </p:grpSpPr>
        <p:sp>
          <p:nvSpPr>
            <p:cNvPr id="142" name="Text Box">
              <a:extLst>
                <a:ext uri="{FF2B5EF4-FFF2-40B4-BE49-F238E27FC236}">
                  <a16:creationId xmlns:a16="http://schemas.microsoft.com/office/drawing/2014/main" id="{C0684181-A177-46CA-9451-CCD4C7C09EFD}"/>
                </a:ext>
              </a:extLst>
            </p:cNvPr>
            <p:cNvSpPr/>
            <p:nvPr/>
          </p:nvSpPr>
          <p:spPr>
            <a:xfrm>
              <a:off x="595686" y="1261242"/>
              <a:ext cx="1754524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7/8~7/9</a:t>
              </a:r>
            </a:p>
          </p:txBody>
        </p:sp>
        <p:sp>
          <p:nvSpPr>
            <p:cNvPr id="14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AEDA9C6-3494-407D-A161-37087BB7EBA4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2126352" y="1363700"/>
              <a:ext cx="105346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4" name="Button">
            <a:extLst>
              <a:ext uri="{FF2B5EF4-FFF2-40B4-BE49-F238E27FC236}">
                <a16:creationId xmlns:a16="http://schemas.microsoft.com/office/drawing/2014/main" id="{361FDE42-F71B-4E06-9BA2-5BBBE65BFA76}"/>
              </a:ext>
            </a:extLst>
          </p:cNvPr>
          <p:cNvSpPr/>
          <p:nvPr/>
        </p:nvSpPr>
        <p:spPr>
          <a:xfrm>
            <a:off x="6934395" y="1694156"/>
            <a:ext cx="558800" cy="228600"/>
          </a:xfrm>
          <a:prstGeom prst="roundRect">
            <a:avLst>
              <a:gd name="adj" fmla="val 5000"/>
            </a:avLst>
          </a:prstGeom>
          <a:solidFill>
            <a:srgbClr val="0052A4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5AF6F2C2-2CD3-4CA0-AE84-B1AB2769349A}"/>
              </a:ext>
            </a:extLst>
          </p:cNvPr>
          <p:cNvGrpSpPr>
            <a:grpSpLocks noChangeAspect="1"/>
          </p:cNvGrpSpPr>
          <p:nvPr/>
        </p:nvGrpSpPr>
        <p:grpSpPr>
          <a:xfrm>
            <a:off x="843728" y="2879535"/>
            <a:ext cx="848450" cy="795802"/>
            <a:chOff x="260338" y="1085755"/>
            <a:chExt cx="6248039" cy="4192980"/>
          </a:xfrm>
        </p:grpSpPr>
        <p:grpSp>
          <p:nvGrpSpPr>
            <p:cNvPr id="146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92C058E9-FE2C-4A19-BBF5-970DFC6F17BF}"/>
                </a:ext>
              </a:extLst>
            </p:cNvPr>
            <p:cNvGrpSpPr/>
            <p:nvPr>
              <p:custDataLst>
                <p:tags r:id="rId2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48" name="Placeholder">
                <a:extLst>
                  <a:ext uri="{FF2B5EF4-FFF2-40B4-BE49-F238E27FC236}">
                    <a16:creationId xmlns:a16="http://schemas.microsoft.com/office/drawing/2014/main" id="{1CB0F76C-56B2-4C91-B6A9-21989D32F8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50" name="Border">
                  <a:extLst>
                    <a:ext uri="{FF2B5EF4-FFF2-40B4-BE49-F238E27FC236}">
                      <a16:creationId xmlns:a16="http://schemas.microsoft.com/office/drawing/2014/main" id="{D4303DDD-AD75-4425-BA26-34C2DE37E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1" name="Line 2">
                  <a:extLst>
                    <a:ext uri="{FF2B5EF4-FFF2-40B4-BE49-F238E27FC236}">
                      <a16:creationId xmlns:a16="http://schemas.microsoft.com/office/drawing/2014/main" id="{23A686BB-DA32-41C3-B662-5781D4D03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2" name="Line 1">
                  <a:extLst>
                    <a:ext uri="{FF2B5EF4-FFF2-40B4-BE49-F238E27FC236}">
                      <a16:creationId xmlns:a16="http://schemas.microsoft.com/office/drawing/2014/main" id="{2414469E-456A-481E-BE94-1101190502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49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141E3DF-B95D-4892-8859-D0E01317BD39}"/>
                  </a:ext>
                </a:extLst>
              </p:cNvPr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F2E29D14-F418-4AA0-B439-2B14B127BF1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23" name="그룹 222">
            <a:extLst>
              <a:ext uri="{FF2B5EF4-FFF2-40B4-BE49-F238E27FC236}">
                <a16:creationId xmlns:a16="http://schemas.microsoft.com/office/drawing/2014/main" id="{63F98245-D28F-4441-8822-BBDC673CD469}"/>
              </a:ext>
            </a:extLst>
          </p:cNvPr>
          <p:cNvGrpSpPr>
            <a:grpSpLocks noChangeAspect="1"/>
          </p:cNvGrpSpPr>
          <p:nvPr/>
        </p:nvGrpSpPr>
        <p:grpSpPr>
          <a:xfrm>
            <a:off x="1826493" y="2879535"/>
            <a:ext cx="1414759" cy="795802"/>
            <a:chOff x="260338" y="1085755"/>
            <a:chExt cx="6248039" cy="4192980"/>
          </a:xfrm>
        </p:grpSpPr>
        <p:grpSp>
          <p:nvGrpSpPr>
            <p:cNvPr id="224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73AF1586-61A9-40AD-8894-DAA042F103FA}"/>
                </a:ext>
              </a:extLst>
            </p:cNvPr>
            <p:cNvGrpSpPr/>
            <p:nvPr>
              <p:custDataLst>
                <p:tags r:id="rId2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26" name="Placeholder">
                <a:extLst>
                  <a:ext uri="{FF2B5EF4-FFF2-40B4-BE49-F238E27FC236}">
                    <a16:creationId xmlns:a16="http://schemas.microsoft.com/office/drawing/2014/main" id="{7F84D9A5-95EF-4294-B31A-639088B51D4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28" name="Border">
                  <a:extLst>
                    <a:ext uri="{FF2B5EF4-FFF2-40B4-BE49-F238E27FC236}">
                      <a16:creationId xmlns:a16="http://schemas.microsoft.com/office/drawing/2014/main" id="{31A680F5-6832-49C9-BB80-55195DA1F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29" name="Line 2">
                  <a:extLst>
                    <a:ext uri="{FF2B5EF4-FFF2-40B4-BE49-F238E27FC236}">
                      <a16:creationId xmlns:a16="http://schemas.microsoft.com/office/drawing/2014/main" id="{F93EE58F-2E04-4BB5-9C7A-EE2F62719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0" name="Line 1">
                  <a:extLst>
                    <a:ext uri="{FF2B5EF4-FFF2-40B4-BE49-F238E27FC236}">
                      <a16:creationId xmlns:a16="http://schemas.microsoft.com/office/drawing/2014/main" id="{43D67504-4541-44A8-BD9D-25DAB961FD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2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50E41397-0BFC-41D9-9F69-C05D82FC9DBF}"/>
                  </a:ext>
                </a:extLst>
              </p:cNvPr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0517C1E0-8F63-4B8E-9455-7C5B7028B1D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32" name="그룹 231">
            <a:extLst>
              <a:ext uri="{FF2B5EF4-FFF2-40B4-BE49-F238E27FC236}">
                <a16:creationId xmlns:a16="http://schemas.microsoft.com/office/drawing/2014/main" id="{22F56968-67AC-4949-BAFF-2D6C19DFADC0}"/>
              </a:ext>
            </a:extLst>
          </p:cNvPr>
          <p:cNvGrpSpPr>
            <a:grpSpLocks noChangeAspect="1"/>
          </p:cNvGrpSpPr>
          <p:nvPr/>
        </p:nvGrpSpPr>
        <p:grpSpPr>
          <a:xfrm>
            <a:off x="3364736" y="2879535"/>
            <a:ext cx="1069623" cy="795802"/>
            <a:chOff x="260338" y="1085755"/>
            <a:chExt cx="6248039" cy="4192980"/>
          </a:xfrm>
        </p:grpSpPr>
        <p:grpSp>
          <p:nvGrpSpPr>
            <p:cNvPr id="23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10D1DB05-0F2B-4739-8FDF-B09187F5E92D}"/>
                </a:ext>
              </a:extLst>
            </p:cNvPr>
            <p:cNvGrpSpPr/>
            <p:nvPr>
              <p:custDataLst>
                <p:tags r:id="rId2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35" name="Placeholder">
                <a:extLst>
                  <a:ext uri="{FF2B5EF4-FFF2-40B4-BE49-F238E27FC236}">
                    <a16:creationId xmlns:a16="http://schemas.microsoft.com/office/drawing/2014/main" id="{D5CBB2B0-846E-4D92-BE3F-B302FA85A3B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37" name="Border">
                  <a:extLst>
                    <a:ext uri="{FF2B5EF4-FFF2-40B4-BE49-F238E27FC236}">
                      <a16:creationId xmlns:a16="http://schemas.microsoft.com/office/drawing/2014/main" id="{0F421589-01FA-46F0-9CD7-1A4B05AA9C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8" name="Line 2">
                  <a:extLst>
                    <a:ext uri="{FF2B5EF4-FFF2-40B4-BE49-F238E27FC236}">
                      <a16:creationId xmlns:a16="http://schemas.microsoft.com/office/drawing/2014/main" id="{21839FE2-64EB-49BF-BED0-EFAE60F126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39" name="Line 1">
                  <a:extLst>
                    <a:ext uri="{FF2B5EF4-FFF2-40B4-BE49-F238E27FC236}">
                      <a16:creationId xmlns:a16="http://schemas.microsoft.com/office/drawing/2014/main" id="{0A3D7A64-9524-4015-931E-80347DBA3F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3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16449E85-EA46-4C70-952C-3FDB4AEBCBB8}"/>
                  </a:ext>
                </a:extLst>
              </p:cNvPr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AECECBC6-BCDC-4E10-BDDF-94AE7C9A8994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43" name="그룹 242">
            <a:extLst>
              <a:ext uri="{FF2B5EF4-FFF2-40B4-BE49-F238E27FC236}">
                <a16:creationId xmlns:a16="http://schemas.microsoft.com/office/drawing/2014/main" id="{74439729-ABD3-4F89-87B8-193BFFC73D79}"/>
              </a:ext>
            </a:extLst>
          </p:cNvPr>
          <p:cNvGrpSpPr>
            <a:grpSpLocks noChangeAspect="1"/>
          </p:cNvGrpSpPr>
          <p:nvPr/>
        </p:nvGrpSpPr>
        <p:grpSpPr>
          <a:xfrm>
            <a:off x="835636" y="4610455"/>
            <a:ext cx="848450" cy="795802"/>
            <a:chOff x="260338" y="1085755"/>
            <a:chExt cx="6248039" cy="4192980"/>
          </a:xfrm>
        </p:grpSpPr>
        <p:grpSp>
          <p:nvGrpSpPr>
            <p:cNvPr id="244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AE680496-F59A-459E-8640-A29DBFCC518E}"/>
                </a:ext>
              </a:extLst>
            </p:cNvPr>
            <p:cNvGrpSpPr/>
            <p:nvPr>
              <p:custDataLst>
                <p:tags r:id="rId1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46" name="Placeholder">
                <a:extLst>
                  <a:ext uri="{FF2B5EF4-FFF2-40B4-BE49-F238E27FC236}">
                    <a16:creationId xmlns:a16="http://schemas.microsoft.com/office/drawing/2014/main" id="{6ED34170-354A-430C-9F81-E2F64692FAC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48" name="Border">
                  <a:extLst>
                    <a:ext uri="{FF2B5EF4-FFF2-40B4-BE49-F238E27FC236}">
                      <a16:creationId xmlns:a16="http://schemas.microsoft.com/office/drawing/2014/main" id="{A1B55135-1E6B-49C7-A68E-B8FA43F9AD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49" name="Line 2">
                  <a:extLst>
                    <a:ext uri="{FF2B5EF4-FFF2-40B4-BE49-F238E27FC236}">
                      <a16:creationId xmlns:a16="http://schemas.microsoft.com/office/drawing/2014/main" id="{35247640-BCA7-4210-9768-2357BDC22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0" name="Line 1">
                  <a:extLst>
                    <a:ext uri="{FF2B5EF4-FFF2-40B4-BE49-F238E27FC236}">
                      <a16:creationId xmlns:a16="http://schemas.microsoft.com/office/drawing/2014/main" id="{6364D9E8-C7E0-4284-A121-E4D4CFFE1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4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6A88B37-C30E-47E5-A723-0D666840803C}"/>
                  </a:ext>
                </a:extLst>
              </p:cNvPr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45" name="직사각형 244">
              <a:extLst>
                <a:ext uri="{FF2B5EF4-FFF2-40B4-BE49-F238E27FC236}">
                  <a16:creationId xmlns:a16="http://schemas.microsoft.com/office/drawing/2014/main" id="{430DA026-9A8E-4C69-88D3-644211E689C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52" name="그룹 251">
            <a:extLst>
              <a:ext uri="{FF2B5EF4-FFF2-40B4-BE49-F238E27FC236}">
                <a16:creationId xmlns:a16="http://schemas.microsoft.com/office/drawing/2014/main" id="{926200E5-21A5-4EDB-9C8C-E3BE6DCCA93A}"/>
              </a:ext>
            </a:extLst>
          </p:cNvPr>
          <p:cNvGrpSpPr>
            <a:grpSpLocks noChangeAspect="1"/>
          </p:cNvGrpSpPr>
          <p:nvPr/>
        </p:nvGrpSpPr>
        <p:grpSpPr>
          <a:xfrm>
            <a:off x="1818401" y="4610454"/>
            <a:ext cx="1414759" cy="802617"/>
            <a:chOff x="260338" y="1085755"/>
            <a:chExt cx="6248039" cy="4192980"/>
          </a:xfrm>
        </p:grpSpPr>
        <p:grpSp>
          <p:nvGrpSpPr>
            <p:cNvPr id="253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E9F3052D-17A3-48B9-B608-6FC729833DBA}"/>
                </a:ext>
              </a:extLst>
            </p:cNvPr>
            <p:cNvGrpSpPr/>
            <p:nvPr>
              <p:custDataLst>
                <p:tags r:id="rId1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55" name="Placeholder">
                <a:extLst>
                  <a:ext uri="{FF2B5EF4-FFF2-40B4-BE49-F238E27FC236}">
                    <a16:creationId xmlns:a16="http://schemas.microsoft.com/office/drawing/2014/main" id="{DF618390-77DD-462A-8211-9891A197A03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57" name="Border">
                  <a:extLst>
                    <a:ext uri="{FF2B5EF4-FFF2-40B4-BE49-F238E27FC236}">
                      <a16:creationId xmlns:a16="http://schemas.microsoft.com/office/drawing/2014/main" id="{FE232E05-75A2-42A0-8053-871656D468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8" name="Line 2">
                  <a:extLst>
                    <a:ext uri="{FF2B5EF4-FFF2-40B4-BE49-F238E27FC236}">
                      <a16:creationId xmlns:a16="http://schemas.microsoft.com/office/drawing/2014/main" id="{1A258F21-6F1B-4E63-BC0F-394474DF55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59" name="Line 1">
                  <a:extLst>
                    <a:ext uri="{FF2B5EF4-FFF2-40B4-BE49-F238E27FC236}">
                      <a16:creationId xmlns:a16="http://schemas.microsoft.com/office/drawing/2014/main" id="{47BAE9A3-CA67-412F-A948-6784AB832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56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A1DA0501-F21F-481C-A961-B6A78D25AA98}"/>
                  </a:ext>
                </a:extLst>
              </p:cNvPr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54" name="직사각형 253">
              <a:extLst>
                <a:ext uri="{FF2B5EF4-FFF2-40B4-BE49-F238E27FC236}">
                  <a16:creationId xmlns:a16="http://schemas.microsoft.com/office/drawing/2014/main" id="{C709B619-F93E-4D3B-B273-4D470D982048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61" name="그룹 260">
            <a:extLst>
              <a:ext uri="{FF2B5EF4-FFF2-40B4-BE49-F238E27FC236}">
                <a16:creationId xmlns:a16="http://schemas.microsoft.com/office/drawing/2014/main" id="{B4F1FB32-9012-4EA2-B7A7-70605D98DAA6}"/>
              </a:ext>
            </a:extLst>
          </p:cNvPr>
          <p:cNvGrpSpPr>
            <a:grpSpLocks noChangeAspect="1"/>
          </p:cNvGrpSpPr>
          <p:nvPr/>
        </p:nvGrpSpPr>
        <p:grpSpPr>
          <a:xfrm>
            <a:off x="3356644" y="4610455"/>
            <a:ext cx="1069623" cy="795802"/>
            <a:chOff x="260338" y="1085755"/>
            <a:chExt cx="6248039" cy="4192980"/>
          </a:xfrm>
        </p:grpSpPr>
        <p:grpSp>
          <p:nvGrpSpPr>
            <p:cNvPr id="26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0C4A0C64-69C9-4F33-A7DB-5E592C426BE4}"/>
                </a:ext>
              </a:extLst>
            </p:cNvPr>
            <p:cNvGrpSpPr/>
            <p:nvPr>
              <p:custDataLst>
                <p:tags r:id="rId1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64" name="Placeholder">
                <a:extLst>
                  <a:ext uri="{FF2B5EF4-FFF2-40B4-BE49-F238E27FC236}">
                    <a16:creationId xmlns:a16="http://schemas.microsoft.com/office/drawing/2014/main" id="{91526B7E-A45B-4E0D-8939-3D62F1F6F1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66" name="Border">
                  <a:extLst>
                    <a:ext uri="{FF2B5EF4-FFF2-40B4-BE49-F238E27FC236}">
                      <a16:creationId xmlns:a16="http://schemas.microsoft.com/office/drawing/2014/main" id="{1765426D-B5A8-4012-9188-E5C1C457D4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67" name="Line 2">
                  <a:extLst>
                    <a:ext uri="{FF2B5EF4-FFF2-40B4-BE49-F238E27FC236}">
                      <a16:creationId xmlns:a16="http://schemas.microsoft.com/office/drawing/2014/main" id="{E2538433-9F67-4EEF-AF02-9390B9A7A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68" name="Line 1">
                  <a:extLst>
                    <a:ext uri="{FF2B5EF4-FFF2-40B4-BE49-F238E27FC236}">
                      <a16:creationId xmlns:a16="http://schemas.microsoft.com/office/drawing/2014/main" id="{089B7A4B-BF20-4EA0-BD61-064A750DB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65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C7D8CB04-667A-475F-9C25-B98EE999B53D}"/>
                  </a:ext>
                </a:extLst>
              </p:cNvPr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63" name="직사각형 262">
              <a:extLst>
                <a:ext uri="{FF2B5EF4-FFF2-40B4-BE49-F238E27FC236}">
                  <a16:creationId xmlns:a16="http://schemas.microsoft.com/office/drawing/2014/main" id="{FF5102E6-EC04-4AF8-ADEC-2BF00DC9783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71" name="그룹 270">
            <a:extLst>
              <a:ext uri="{FF2B5EF4-FFF2-40B4-BE49-F238E27FC236}">
                <a16:creationId xmlns:a16="http://schemas.microsoft.com/office/drawing/2014/main" id="{310A209D-FCC4-4202-9DB6-DF94E781AFB7}"/>
              </a:ext>
            </a:extLst>
          </p:cNvPr>
          <p:cNvGrpSpPr>
            <a:grpSpLocks noChangeAspect="1"/>
          </p:cNvGrpSpPr>
          <p:nvPr/>
        </p:nvGrpSpPr>
        <p:grpSpPr>
          <a:xfrm>
            <a:off x="4544510" y="4610455"/>
            <a:ext cx="531270" cy="795802"/>
            <a:chOff x="260338" y="1085755"/>
            <a:chExt cx="6248039" cy="4192980"/>
          </a:xfrm>
        </p:grpSpPr>
        <p:grpSp>
          <p:nvGrpSpPr>
            <p:cNvPr id="272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A4407B07-4E26-46BC-ADAB-C52916B9269C}"/>
                </a:ext>
              </a:extLst>
            </p:cNvPr>
            <p:cNvGrpSpPr/>
            <p:nvPr>
              <p:custDataLst>
                <p:tags r:id="rId13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74" name="Placeholder">
                <a:extLst>
                  <a:ext uri="{FF2B5EF4-FFF2-40B4-BE49-F238E27FC236}">
                    <a16:creationId xmlns:a16="http://schemas.microsoft.com/office/drawing/2014/main" id="{2C143FAE-87DF-4F48-A763-B269ED6760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76" name="Border">
                  <a:extLst>
                    <a:ext uri="{FF2B5EF4-FFF2-40B4-BE49-F238E27FC236}">
                      <a16:creationId xmlns:a16="http://schemas.microsoft.com/office/drawing/2014/main" id="{A70B7C3D-C04D-4B54-8F02-615005F681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77" name="Line 2">
                  <a:extLst>
                    <a:ext uri="{FF2B5EF4-FFF2-40B4-BE49-F238E27FC236}">
                      <a16:creationId xmlns:a16="http://schemas.microsoft.com/office/drawing/2014/main" id="{02A4F3DD-41F4-45C3-8DAB-5A455B943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78" name="Line 1">
                  <a:extLst>
                    <a:ext uri="{FF2B5EF4-FFF2-40B4-BE49-F238E27FC236}">
                      <a16:creationId xmlns:a16="http://schemas.microsoft.com/office/drawing/2014/main" id="{26FF689D-4098-419F-BB0C-1539AC62C5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75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DA8D97BD-C481-4DA5-88E3-5EC89C2AEC51}"/>
                  </a:ext>
                </a:extLst>
              </p:cNvPr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73" name="직사각형 272">
              <a:extLst>
                <a:ext uri="{FF2B5EF4-FFF2-40B4-BE49-F238E27FC236}">
                  <a16:creationId xmlns:a16="http://schemas.microsoft.com/office/drawing/2014/main" id="{542E0FD4-91B2-4870-8390-71EC90C4F0F2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80" name="그룹 279">
            <a:extLst>
              <a:ext uri="{FF2B5EF4-FFF2-40B4-BE49-F238E27FC236}">
                <a16:creationId xmlns:a16="http://schemas.microsoft.com/office/drawing/2014/main" id="{B5F23CB9-A7EC-425B-9457-1E7001295715}"/>
              </a:ext>
            </a:extLst>
          </p:cNvPr>
          <p:cNvGrpSpPr>
            <a:grpSpLocks noChangeAspect="1"/>
          </p:cNvGrpSpPr>
          <p:nvPr/>
        </p:nvGrpSpPr>
        <p:grpSpPr>
          <a:xfrm>
            <a:off x="5211082" y="4610455"/>
            <a:ext cx="1079814" cy="795802"/>
            <a:chOff x="260338" y="1085755"/>
            <a:chExt cx="6248039" cy="4192980"/>
          </a:xfrm>
        </p:grpSpPr>
        <p:grpSp>
          <p:nvGrpSpPr>
            <p:cNvPr id="28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E011E43D-54EB-4912-AEC1-0B896434C356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83" name="Placeholder">
                <a:extLst>
                  <a:ext uri="{FF2B5EF4-FFF2-40B4-BE49-F238E27FC236}">
                    <a16:creationId xmlns:a16="http://schemas.microsoft.com/office/drawing/2014/main" id="{D3CE5FBC-DF9E-4DD2-B119-CE59101AF4C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85" name="Border">
                  <a:extLst>
                    <a:ext uri="{FF2B5EF4-FFF2-40B4-BE49-F238E27FC236}">
                      <a16:creationId xmlns:a16="http://schemas.microsoft.com/office/drawing/2014/main" id="{FDA32D32-2260-46C0-A7C2-2066BE7F8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86" name="Line 2">
                  <a:extLst>
                    <a:ext uri="{FF2B5EF4-FFF2-40B4-BE49-F238E27FC236}">
                      <a16:creationId xmlns:a16="http://schemas.microsoft.com/office/drawing/2014/main" id="{91573251-594B-46AB-A641-34EDA0EF7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87" name="Line 1">
                  <a:extLst>
                    <a:ext uri="{FF2B5EF4-FFF2-40B4-BE49-F238E27FC236}">
                      <a16:creationId xmlns:a16="http://schemas.microsoft.com/office/drawing/2014/main" id="{33C52678-3B41-4D26-BA5D-DE14C7229B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84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8B3192C4-9A7B-4714-86D3-E93E59E3DC2A}"/>
                  </a:ext>
                </a:extLst>
              </p:cNvPr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82" name="직사각형 281">
              <a:extLst>
                <a:ext uri="{FF2B5EF4-FFF2-40B4-BE49-F238E27FC236}">
                  <a16:creationId xmlns:a16="http://schemas.microsoft.com/office/drawing/2014/main" id="{3009A9E6-3B2D-4D2B-8BAE-3987DBF7AD4A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63" name="Caption">
            <a:extLst>
              <a:ext uri="{FF2B5EF4-FFF2-40B4-BE49-F238E27FC236}">
                <a16:creationId xmlns:a16="http://schemas.microsoft.com/office/drawing/2014/main" id="{BE69A7B0-6A5F-455E-B460-409DAFECAD11}"/>
              </a:ext>
            </a:extLst>
          </p:cNvPr>
          <p:cNvSpPr txBox="1"/>
          <p:nvPr/>
        </p:nvSpPr>
        <p:spPr>
          <a:xfrm>
            <a:off x="814883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cxnSp>
        <p:nvCxnSpPr>
          <p:cNvPr id="165" name="직선 연결선 164">
            <a:extLst>
              <a:ext uri="{FF2B5EF4-FFF2-40B4-BE49-F238E27FC236}">
                <a16:creationId xmlns:a16="http://schemas.microsoft.com/office/drawing/2014/main" id="{69668EAC-5C24-45BE-BF0A-C8CCD2C05847}"/>
              </a:ext>
            </a:extLst>
          </p:cNvPr>
          <p:cNvCxnSpPr>
            <a:cxnSpLocks/>
          </p:cNvCxnSpPr>
          <p:nvPr/>
        </p:nvCxnSpPr>
        <p:spPr>
          <a:xfrm>
            <a:off x="400942" y="2497490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A94933D2-C167-4D23-B35A-6DA6FC9BFC28}"/>
              </a:ext>
            </a:extLst>
          </p:cNvPr>
          <p:cNvSpPr/>
          <p:nvPr/>
        </p:nvSpPr>
        <p:spPr>
          <a:xfrm>
            <a:off x="7950213" y="2465976"/>
            <a:ext cx="2506288" cy="13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 err="1">
                <a:solidFill>
                  <a:schemeClr val="tx1"/>
                </a:solidFill>
              </a:rPr>
              <a:t>크롭이미지</a:t>
            </a:r>
            <a:r>
              <a:rPr lang="ko-KR" altLang="en-US" sz="800" b="1" dirty="0">
                <a:solidFill>
                  <a:schemeClr val="tx1"/>
                </a:solidFill>
              </a:rPr>
              <a:t> 검색 시</a:t>
            </a:r>
            <a:endParaRPr lang="en-US" altLang="ko-KR" sz="800" b="1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 err="1">
                <a:solidFill>
                  <a:schemeClr val="tx1"/>
                </a:solidFill>
              </a:rPr>
              <a:t>최신순</a:t>
            </a:r>
            <a:r>
              <a:rPr lang="ko-KR" altLang="en-US" sz="800" dirty="0">
                <a:solidFill>
                  <a:schemeClr val="tx1"/>
                </a:solidFill>
              </a:rPr>
              <a:t> 출력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시간별 썸네일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카메라명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시간</a:t>
            </a:r>
            <a:r>
              <a:rPr lang="en-US" altLang="ko-KR" sz="800" dirty="0">
                <a:solidFill>
                  <a:schemeClr val="tx1"/>
                </a:solidFill>
              </a:rPr>
              <a:t>/</a:t>
            </a:r>
            <a:r>
              <a:rPr lang="ko-KR" altLang="en-US" sz="800" dirty="0">
                <a:solidFill>
                  <a:schemeClr val="tx1"/>
                </a:solidFill>
              </a:rPr>
              <a:t>속성값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ko-KR" sz="8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* </a:t>
            </a:r>
            <a:r>
              <a:rPr lang="ko-KR" altLang="en-US" sz="800" dirty="0">
                <a:solidFill>
                  <a:srgbClr val="FF0000"/>
                </a:solidFill>
              </a:rPr>
              <a:t>세로사이즈 동일하게 노출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  <p:sp>
        <p:nvSpPr>
          <p:cNvPr id="196" name="Caption">
            <a:extLst>
              <a:ext uri="{FF2B5EF4-FFF2-40B4-BE49-F238E27FC236}">
                <a16:creationId xmlns:a16="http://schemas.microsoft.com/office/drawing/2014/main" id="{0AAA114F-7DD4-45DE-A704-6B57F5BBA45C}"/>
              </a:ext>
            </a:extLst>
          </p:cNvPr>
          <p:cNvSpPr txBox="1"/>
          <p:nvPr/>
        </p:nvSpPr>
        <p:spPr>
          <a:xfrm>
            <a:off x="819148" y="4072216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여성 ∙ 중년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97" name="Caption">
            <a:extLst>
              <a:ext uri="{FF2B5EF4-FFF2-40B4-BE49-F238E27FC236}">
                <a16:creationId xmlns:a16="http://schemas.microsoft.com/office/drawing/2014/main" id="{568EF3B0-357A-4A93-8631-17B896D691E0}"/>
              </a:ext>
            </a:extLst>
          </p:cNvPr>
          <p:cNvSpPr txBox="1"/>
          <p:nvPr/>
        </p:nvSpPr>
        <p:spPr>
          <a:xfrm>
            <a:off x="814883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199" name="Caption">
            <a:extLst>
              <a:ext uri="{FF2B5EF4-FFF2-40B4-BE49-F238E27FC236}">
                <a16:creationId xmlns:a16="http://schemas.microsoft.com/office/drawing/2014/main" id="{96F26690-C00B-43A0-AFF3-70C412C26366}"/>
              </a:ext>
            </a:extLst>
          </p:cNvPr>
          <p:cNvSpPr txBox="1"/>
          <p:nvPr/>
        </p:nvSpPr>
        <p:spPr>
          <a:xfrm>
            <a:off x="1818930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01" name="Caption">
            <a:extLst>
              <a:ext uri="{FF2B5EF4-FFF2-40B4-BE49-F238E27FC236}">
                <a16:creationId xmlns:a16="http://schemas.microsoft.com/office/drawing/2014/main" id="{56AC8B2F-E1CD-4890-8DBF-A5C1FA5DEF6A}"/>
              </a:ext>
            </a:extLst>
          </p:cNvPr>
          <p:cNvSpPr txBox="1"/>
          <p:nvPr/>
        </p:nvSpPr>
        <p:spPr>
          <a:xfrm>
            <a:off x="1818930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10:20:58 </a:t>
            </a:r>
          </a:p>
        </p:txBody>
      </p:sp>
      <p:sp>
        <p:nvSpPr>
          <p:cNvPr id="203" name="Caption">
            <a:extLst>
              <a:ext uri="{FF2B5EF4-FFF2-40B4-BE49-F238E27FC236}">
                <a16:creationId xmlns:a16="http://schemas.microsoft.com/office/drawing/2014/main" id="{60A98CE0-1985-42D3-AF00-03B69EE98364}"/>
              </a:ext>
            </a:extLst>
          </p:cNvPr>
          <p:cNvSpPr txBox="1"/>
          <p:nvPr/>
        </p:nvSpPr>
        <p:spPr>
          <a:xfrm>
            <a:off x="3336954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04" name="Caption">
            <a:extLst>
              <a:ext uri="{FF2B5EF4-FFF2-40B4-BE49-F238E27FC236}">
                <a16:creationId xmlns:a16="http://schemas.microsoft.com/office/drawing/2014/main" id="{099B1F69-E63E-4814-922D-7FB90120177F}"/>
              </a:ext>
            </a:extLst>
          </p:cNvPr>
          <p:cNvSpPr txBox="1"/>
          <p:nvPr/>
        </p:nvSpPr>
        <p:spPr>
          <a:xfrm>
            <a:off x="3341219" y="4072216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남성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05" name="Caption">
            <a:extLst>
              <a:ext uri="{FF2B5EF4-FFF2-40B4-BE49-F238E27FC236}">
                <a16:creationId xmlns:a16="http://schemas.microsoft.com/office/drawing/2014/main" id="{5E34D5F6-2468-449A-8297-A7F890FEFCD0}"/>
              </a:ext>
            </a:extLst>
          </p:cNvPr>
          <p:cNvSpPr txBox="1"/>
          <p:nvPr/>
        </p:nvSpPr>
        <p:spPr>
          <a:xfrm>
            <a:off x="3336954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64" name="Caption">
            <a:extLst>
              <a:ext uri="{FF2B5EF4-FFF2-40B4-BE49-F238E27FC236}">
                <a16:creationId xmlns:a16="http://schemas.microsoft.com/office/drawing/2014/main" id="{020A53EC-0CFA-4E75-8CF8-2F63E497AD1D}"/>
              </a:ext>
            </a:extLst>
          </p:cNvPr>
          <p:cNvSpPr txBox="1"/>
          <p:nvPr/>
        </p:nvSpPr>
        <p:spPr>
          <a:xfrm>
            <a:off x="3336954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18" name="사각형: 둥근 모서리 217">
            <a:extLst>
              <a:ext uri="{FF2B5EF4-FFF2-40B4-BE49-F238E27FC236}">
                <a16:creationId xmlns:a16="http://schemas.microsoft.com/office/drawing/2014/main" id="{968EE3EB-8A6E-4DE8-B5E2-65C80EB88487}"/>
              </a:ext>
            </a:extLst>
          </p:cNvPr>
          <p:cNvSpPr/>
          <p:nvPr/>
        </p:nvSpPr>
        <p:spPr>
          <a:xfrm>
            <a:off x="3242440" y="2330507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9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BAA8832F-AA4B-42AF-95A1-26B01852239D}"/>
              </a:ext>
            </a:extLst>
          </p:cNvPr>
          <p:cNvGrpSpPr>
            <a:grpSpLocks noChangeAspect="1"/>
          </p:cNvGrpSpPr>
          <p:nvPr/>
        </p:nvGrpSpPr>
        <p:grpSpPr>
          <a:xfrm>
            <a:off x="4562357" y="2879535"/>
            <a:ext cx="1069623" cy="795802"/>
            <a:chOff x="260338" y="1085755"/>
            <a:chExt cx="6248039" cy="4192980"/>
          </a:xfrm>
        </p:grpSpPr>
        <p:grpSp>
          <p:nvGrpSpPr>
            <p:cNvPr id="169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8B8FB963-CFF8-43C8-98DC-3C8E6E63A49D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71" name="Placeholder">
                <a:extLst>
                  <a:ext uri="{FF2B5EF4-FFF2-40B4-BE49-F238E27FC236}">
                    <a16:creationId xmlns:a16="http://schemas.microsoft.com/office/drawing/2014/main" id="{F11591C5-6EBB-4255-A3E1-ADB982D1ABC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73" name="Border">
                  <a:extLst>
                    <a:ext uri="{FF2B5EF4-FFF2-40B4-BE49-F238E27FC236}">
                      <a16:creationId xmlns:a16="http://schemas.microsoft.com/office/drawing/2014/main" id="{FB4BA244-3AB0-4D56-819E-AF31410AC8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4" name="Line 2">
                  <a:extLst>
                    <a:ext uri="{FF2B5EF4-FFF2-40B4-BE49-F238E27FC236}">
                      <a16:creationId xmlns:a16="http://schemas.microsoft.com/office/drawing/2014/main" id="{09275DBC-B1BF-4FE8-B4E2-2AAB8519D3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5" name="Line 1">
                  <a:extLst>
                    <a:ext uri="{FF2B5EF4-FFF2-40B4-BE49-F238E27FC236}">
                      <a16:creationId xmlns:a16="http://schemas.microsoft.com/office/drawing/2014/main" id="{2A62EE97-9C8D-4FCF-94F3-A2EFB46EAC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72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E05C17F3-CDF0-403F-A30D-232A02AF39D7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014C6F61-0571-43C3-BEC4-1BC62EB01E2F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76" name="Caption">
            <a:extLst>
              <a:ext uri="{FF2B5EF4-FFF2-40B4-BE49-F238E27FC236}">
                <a16:creationId xmlns:a16="http://schemas.microsoft.com/office/drawing/2014/main" id="{00302008-82B2-40E7-AF4F-557385C06EF2}"/>
              </a:ext>
            </a:extLst>
          </p:cNvPr>
          <p:cNvSpPr txBox="1"/>
          <p:nvPr/>
        </p:nvSpPr>
        <p:spPr>
          <a:xfrm>
            <a:off x="4534575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78" name="Caption">
            <a:extLst>
              <a:ext uri="{FF2B5EF4-FFF2-40B4-BE49-F238E27FC236}">
                <a16:creationId xmlns:a16="http://schemas.microsoft.com/office/drawing/2014/main" id="{0AD3EC18-6A25-4FC3-BBF6-423E53C42232}"/>
              </a:ext>
            </a:extLst>
          </p:cNvPr>
          <p:cNvSpPr txBox="1"/>
          <p:nvPr/>
        </p:nvSpPr>
        <p:spPr>
          <a:xfrm>
            <a:off x="453457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79" name="Caption">
            <a:extLst>
              <a:ext uri="{FF2B5EF4-FFF2-40B4-BE49-F238E27FC236}">
                <a16:creationId xmlns:a16="http://schemas.microsoft.com/office/drawing/2014/main" id="{A98241B3-A614-4BE5-AEEF-1D8BD0727D6B}"/>
              </a:ext>
            </a:extLst>
          </p:cNvPr>
          <p:cNvSpPr txBox="1"/>
          <p:nvPr/>
        </p:nvSpPr>
        <p:spPr>
          <a:xfrm>
            <a:off x="4534575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865042E7-E764-4933-9606-4C6CB1685F92}"/>
              </a:ext>
            </a:extLst>
          </p:cNvPr>
          <p:cNvGrpSpPr>
            <a:grpSpLocks noChangeAspect="1"/>
          </p:cNvGrpSpPr>
          <p:nvPr/>
        </p:nvGrpSpPr>
        <p:grpSpPr>
          <a:xfrm>
            <a:off x="5759978" y="2879535"/>
            <a:ext cx="877295" cy="795802"/>
            <a:chOff x="260338" y="1085755"/>
            <a:chExt cx="6248039" cy="4192980"/>
          </a:xfrm>
        </p:grpSpPr>
        <p:grpSp>
          <p:nvGrpSpPr>
            <p:cNvPr id="181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FA67D069-B23F-42FD-8C2D-22E8825BCA17}"/>
                </a:ext>
              </a:extLst>
            </p:cNvPr>
            <p:cNvGrpSpPr/>
            <p:nvPr>
              <p:custDataLst>
                <p:tags r:id="rId7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83" name="Placeholder">
                <a:extLst>
                  <a:ext uri="{FF2B5EF4-FFF2-40B4-BE49-F238E27FC236}">
                    <a16:creationId xmlns:a16="http://schemas.microsoft.com/office/drawing/2014/main" id="{9D16641F-1BB9-467D-B205-3DBAC348B91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85" name="Border">
                  <a:extLst>
                    <a:ext uri="{FF2B5EF4-FFF2-40B4-BE49-F238E27FC236}">
                      <a16:creationId xmlns:a16="http://schemas.microsoft.com/office/drawing/2014/main" id="{3DA90A26-40A8-4D21-9400-FA397A881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6" name="Line 2">
                  <a:extLst>
                    <a:ext uri="{FF2B5EF4-FFF2-40B4-BE49-F238E27FC236}">
                      <a16:creationId xmlns:a16="http://schemas.microsoft.com/office/drawing/2014/main" id="{5D9742E4-E801-4A00-99B2-5946CB104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87" name="Line 1">
                  <a:extLst>
                    <a:ext uri="{FF2B5EF4-FFF2-40B4-BE49-F238E27FC236}">
                      <a16:creationId xmlns:a16="http://schemas.microsoft.com/office/drawing/2014/main" id="{1E9D92C2-A225-4164-BF93-4FE0CA8BC2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84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B916442-9C5E-47F4-8856-D232DE970567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F038C90A-467E-47E4-9AA5-2CA42DE45B73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88" name="Caption">
            <a:extLst>
              <a:ext uri="{FF2B5EF4-FFF2-40B4-BE49-F238E27FC236}">
                <a16:creationId xmlns:a16="http://schemas.microsoft.com/office/drawing/2014/main" id="{F39F6AE4-247F-4F9C-8CC6-F9D25135B86F}"/>
              </a:ext>
            </a:extLst>
          </p:cNvPr>
          <p:cNvSpPr txBox="1"/>
          <p:nvPr/>
        </p:nvSpPr>
        <p:spPr>
          <a:xfrm>
            <a:off x="5732196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90" name="Caption">
            <a:extLst>
              <a:ext uri="{FF2B5EF4-FFF2-40B4-BE49-F238E27FC236}">
                <a16:creationId xmlns:a16="http://schemas.microsoft.com/office/drawing/2014/main" id="{6A1D5E73-D5BC-453E-8551-BA21ABBDB1A2}"/>
              </a:ext>
            </a:extLst>
          </p:cNvPr>
          <p:cNvSpPr txBox="1"/>
          <p:nvPr/>
        </p:nvSpPr>
        <p:spPr>
          <a:xfrm>
            <a:off x="5732196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91" name="Caption">
            <a:extLst>
              <a:ext uri="{FF2B5EF4-FFF2-40B4-BE49-F238E27FC236}">
                <a16:creationId xmlns:a16="http://schemas.microsoft.com/office/drawing/2014/main" id="{B61AC390-3A48-4A4A-B7C8-0EA710DF728B}"/>
              </a:ext>
            </a:extLst>
          </p:cNvPr>
          <p:cNvSpPr txBox="1"/>
          <p:nvPr/>
        </p:nvSpPr>
        <p:spPr>
          <a:xfrm>
            <a:off x="5732196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4D042FB6-3300-43DA-AC6C-36825D6592D7}"/>
              </a:ext>
            </a:extLst>
          </p:cNvPr>
          <p:cNvGrpSpPr>
            <a:grpSpLocks noChangeAspect="1"/>
          </p:cNvGrpSpPr>
          <p:nvPr/>
        </p:nvGrpSpPr>
        <p:grpSpPr>
          <a:xfrm>
            <a:off x="6771484" y="2879535"/>
            <a:ext cx="497617" cy="795802"/>
            <a:chOff x="260338" y="1085755"/>
            <a:chExt cx="6248039" cy="4192980"/>
          </a:xfrm>
        </p:grpSpPr>
        <p:grpSp>
          <p:nvGrpSpPr>
            <p:cNvPr id="195" name="Placeholder" descr="&lt;SmartSettings&gt;&lt;SmartResize enabled=&quot;True&quot; minWidth=&quot;0&quot; minHeight=&quot;0&quot; /&gt;&lt;/SmartSettings&gt;">
              <a:extLst>
                <a:ext uri="{FF2B5EF4-FFF2-40B4-BE49-F238E27FC236}">
                  <a16:creationId xmlns:a16="http://schemas.microsoft.com/office/drawing/2014/main" id="{C02F358E-DA4A-4D53-A35F-C8DC85B57B41}"/>
                </a:ext>
              </a:extLst>
            </p:cNvPr>
            <p:cNvGrpSpPr/>
            <p:nvPr>
              <p:custDataLst>
                <p:tags r:id="rId5"/>
              </p:custDataLst>
            </p:nvPr>
          </p:nvGrpSpPr>
          <p:grpSpPr>
            <a:xfrm>
              <a:off x="260339" y="1085755"/>
              <a:ext cx="6248038" cy="419298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206" name="Placeholder">
                <a:extLst>
                  <a:ext uri="{FF2B5EF4-FFF2-40B4-BE49-F238E27FC236}">
                    <a16:creationId xmlns:a16="http://schemas.microsoft.com/office/drawing/2014/main" id="{ECD5EA8C-0AF1-4037-A469-086D0238ADD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208" name="Border">
                  <a:extLst>
                    <a:ext uri="{FF2B5EF4-FFF2-40B4-BE49-F238E27FC236}">
                      <a16:creationId xmlns:a16="http://schemas.microsoft.com/office/drawing/2014/main" id="{E306FF73-B4C3-4A16-A255-7A58875E4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09" name="Line 2">
                  <a:extLst>
                    <a:ext uri="{FF2B5EF4-FFF2-40B4-BE49-F238E27FC236}">
                      <a16:creationId xmlns:a16="http://schemas.microsoft.com/office/drawing/2014/main" id="{80888A29-AA6E-4C8C-8306-954A9F2EDA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10" name="Line 1">
                  <a:extLst>
                    <a:ext uri="{FF2B5EF4-FFF2-40B4-BE49-F238E27FC236}">
                      <a16:creationId xmlns:a16="http://schemas.microsoft.com/office/drawing/2014/main" id="{F1B7684C-0F69-48A9-BC3B-43DCE1E36B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207" name="Label" descr="&lt;SmartSettings&gt;&lt;SmartResize anchorLeft=&quot;Relative&quot; anchorTop=&quot;None&quot; anchorRight=&quot;Relative&quot; anchorBottom=&quot;None&quot; /&gt;&lt;/SmartSettings&gt;">
                <a:extLst>
                  <a:ext uri="{FF2B5EF4-FFF2-40B4-BE49-F238E27FC236}">
                    <a16:creationId xmlns:a16="http://schemas.microsoft.com/office/drawing/2014/main" id="{B4E5E77B-7A2A-4537-A150-9B54212E7C5B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124271" y="2697590"/>
                <a:ext cx="489065" cy="269023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Thumbnail</a:t>
                </a:r>
              </a:p>
            </p:txBody>
          </p:sp>
        </p:grp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6452EF0C-B794-49F9-A279-2D17209F5852}"/>
                </a:ext>
              </a:extLst>
            </p:cNvPr>
            <p:cNvSpPr/>
            <p:nvPr/>
          </p:nvSpPr>
          <p:spPr>
            <a:xfrm>
              <a:off x="260338" y="1085756"/>
              <a:ext cx="6248038" cy="419297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11" name="Caption">
            <a:extLst>
              <a:ext uri="{FF2B5EF4-FFF2-40B4-BE49-F238E27FC236}">
                <a16:creationId xmlns:a16="http://schemas.microsoft.com/office/drawing/2014/main" id="{659A7224-1BB4-4AF7-AA55-6EB6252B4B1F}"/>
              </a:ext>
            </a:extLst>
          </p:cNvPr>
          <p:cNvSpPr txBox="1"/>
          <p:nvPr/>
        </p:nvSpPr>
        <p:spPr>
          <a:xfrm>
            <a:off x="6743701" y="3739056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</a:t>
            </a:r>
            <a:r>
              <a:rPr lang="ko-KR" altLang="en-US" sz="800" b="1" dirty="0" err="1">
                <a:latin typeface="+mn-ea"/>
                <a:cs typeface="Arial" panose="020B0604020202020204" pitchFamily="34" charset="0"/>
              </a:rPr>
              <a:t>카메</a:t>
            </a:r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..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12" name="Caption">
            <a:extLst>
              <a:ext uri="{FF2B5EF4-FFF2-40B4-BE49-F238E27FC236}">
                <a16:creationId xmlns:a16="http://schemas.microsoft.com/office/drawing/2014/main" id="{E7125B56-E9DC-42C2-9609-012EED14F0B9}"/>
              </a:ext>
            </a:extLst>
          </p:cNvPr>
          <p:cNvSpPr txBox="1"/>
          <p:nvPr/>
        </p:nvSpPr>
        <p:spPr>
          <a:xfrm>
            <a:off x="6743701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13" name="Caption">
            <a:extLst>
              <a:ext uri="{FF2B5EF4-FFF2-40B4-BE49-F238E27FC236}">
                <a16:creationId xmlns:a16="http://schemas.microsoft.com/office/drawing/2014/main" id="{B8713DEF-0A3A-479A-863F-19651751C969}"/>
              </a:ext>
            </a:extLst>
          </p:cNvPr>
          <p:cNvSpPr txBox="1"/>
          <p:nvPr/>
        </p:nvSpPr>
        <p:spPr>
          <a:xfrm>
            <a:off x="6743701" y="3880250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14" name="Caption">
            <a:extLst>
              <a:ext uri="{FF2B5EF4-FFF2-40B4-BE49-F238E27FC236}">
                <a16:creationId xmlns:a16="http://schemas.microsoft.com/office/drawing/2014/main" id="{EA59EAE8-0097-4735-A29F-D8C41D9E408B}"/>
              </a:ext>
            </a:extLst>
          </p:cNvPr>
          <p:cNvSpPr txBox="1"/>
          <p:nvPr/>
        </p:nvSpPr>
        <p:spPr>
          <a:xfrm>
            <a:off x="814883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</a:p>
        </p:txBody>
      </p:sp>
      <p:sp>
        <p:nvSpPr>
          <p:cNvPr id="215" name="Caption">
            <a:extLst>
              <a:ext uri="{FF2B5EF4-FFF2-40B4-BE49-F238E27FC236}">
                <a16:creationId xmlns:a16="http://schemas.microsoft.com/office/drawing/2014/main" id="{65155F25-5C3B-434C-89E6-E690444C8C80}"/>
              </a:ext>
            </a:extLst>
          </p:cNvPr>
          <p:cNvSpPr txBox="1"/>
          <p:nvPr/>
        </p:nvSpPr>
        <p:spPr>
          <a:xfrm>
            <a:off x="819148" y="5787728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여성 ∙ 중년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16" name="Caption">
            <a:extLst>
              <a:ext uri="{FF2B5EF4-FFF2-40B4-BE49-F238E27FC236}">
                <a16:creationId xmlns:a16="http://schemas.microsoft.com/office/drawing/2014/main" id="{1DC8F2D5-E410-4F8D-A189-AA9ABA6E11FD}"/>
              </a:ext>
            </a:extLst>
          </p:cNvPr>
          <p:cNvSpPr txBox="1"/>
          <p:nvPr/>
        </p:nvSpPr>
        <p:spPr>
          <a:xfrm>
            <a:off x="814883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10:50:58 </a:t>
            </a:r>
          </a:p>
        </p:txBody>
      </p:sp>
      <p:sp>
        <p:nvSpPr>
          <p:cNvPr id="219" name="Caption">
            <a:extLst>
              <a:ext uri="{FF2B5EF4-FFF2-40B4-BE49-F238E27FC236}">
                <a16:creationId xmlns:a16="http://schemas.microsoft.com/office/drawing/2014/main" id="{442C3063-50B4-4726-A9BC-43FE0EAF95CA}"/>
              </a:ext>
            </a:extLst>
          </p:cNvPr>
          <p:cNvSpPr txBox="1"/>
          <p:nvPr/>
        </p:nvSpPr>
        <p:spPr>
          <a:xfrm>
            <a:off x="1818930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21" name="Caption">
            <a:extLst>
              <a:ext uri="{FF2B5EF4-FFF2-40B4-BE49-F238E27FC236}">
                <a16:creationId xmlns:a16="http://schemas.microsoft.com/office/drawing/2014/main" id="{FC52C8FE-CF27-4312-8013-1AB22ACAE3ED}"/>
              </a:ext>
            </a:extLst>
          </p:cNvPr>
          <p:cNvSpPr txBox="1"/>
          <p:nvPr/>
        </p:nvSpPr>
        <p:spPr>
          <a:xfrm>
            <a:off x="1818930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10:20:58 </a:t>
            </a:r>
          </a:p>
        </p:txBody>
      </p:sp>
      <p:sp>
        <p:nvSpPr>
          <p:cNvPr id="222" name="Caption">
            <a:extLst>
              <a:ext uri="{FF2B5EF4-FFF2-40B4-BE49-F238E27FC236}">
                <a16:creationId xmlns:a16="http://schemas.microsoft.com/office/drawing/2014/main" id="{DC264077-BC79-4928-8284-CC81F754FC16}"/>
              </a:ext>
            </a:extLst>
          </p:cNvPr>
          <p:cNvSpPr txBox="1"/>
          <p:nvPr/>
        </p:nvSpPr>
        <p:spPr>
          <a:xfrm>
            <a:off x="3336954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2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31" name="Caption">
            <a:extLst>
              <a:ext uri="{FF2B5EF4-FFF2-40B4-BE49-F238E27FC236}">
                <a16:creationId xmlns:a16="http://schemas.microsoft.com/office/drawing/2014/main" id="{0D0994AA-7D16-403A-9309-1BAF7FC15804}"/>
              </a:ext>
            </a:extLst>
          </p:cNvPr>
          <p:cNvSpPr txBox="1"/>
          <p:nvPr/>
        </p:nvSpPr>
        <p:spPr>
          <a:xfrm>
            <a:off x="4555025" y="5787728"/>
            <a:ext cx="550307" cy="166191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ko-KR" altLang="en-US" sz="700" dirty="0">
                <a:solidFill>
                  <a:srgbClr val="0078D7"/>
                </a:solidFill>
                <a:latin typeface="+mn-ea"/>
                <a:cs typeface="Arial" panose="020B0604020202020204" pitchFamily="34" charset="0"/>
              </a:rPr>
              <a:t>남성</a:t>
            </a:r>
            <a:endParaRPr lang="en-US" sz="700" dirty="0">
              <a:solidFill>
                <a:srgbClr val="0078D7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40" name="Caption">
            <a:extLst>
              <a:ext uri="{FF2B5EF4-FFF2-40B4-BE49-F238E27FC236}">
                <a16:creationId xmlns:a16="http://schemas.microsoft.com/office/drawing/2014/main" id="{F6E46C69-9B9D-4C4A-8725-BBBA60FA8905}"/>
              </a:ext>
            </a:extLst>
          </p:cNvPr>
          <p:cNvSpPr txBox="1"/>
          <p:nvPr/>
        </p:nvSpPr>
        <p:spPr>
          <a:xfrm>
            <a:off x="3336954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89" name="Caption">
            <a:extLst>
              <a:ext uri="{FF2B5EF4-FFF2-40B4-BE49-F238E27FC236}">
                <a16:creationId xmlns:a16="http://schemas.microsoft.com/office/drawing/2014/main" id="{0CE1116F-DC20-47DD-85F7-8B3B213ADC1D}"/>
              </a:ext>
            </a:extLst>
          </p:cNvPr>
          <p:cNvSpPr txBox="1"/>
          <p:nvPr/>
        </p:nvSpPr>
        <p:spPr>
          <a:xfrm>
            <a:off x="3336954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90" name="Caption">
            <a:extLst>
              <a:ext uri="{FF2B5EF4-FFF2-40B4-BE49-F238E27FC236}">
                <a16:creationId xmlns:a16="http://schemas.microsoft.com/office/drawing/2014/main" id="{9543FEE1-A6CE-4BC9-A89A-E9E377559FCF}"/>
              </a:ext>
            </a:extLst>
          </p:cNvPr>
          <p:cNvSpPr txBox="1"/>
          <p:nvPr/>
        </p:nvSpPr>
        <p:spPr>
          <a:xfrm>
            <a:off x="4534575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3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</a:t>
            </a:r>
            <a:r>
              <a:rPr lang="ko-KR" altLang="en-US" sz="800" b="1" dirty="0" err="1">
                <a:latin typeface="+mn-ea"/>
                <a:cs typeface="Arial" panose="020B0604020202020204" pitchFamily="34" charset="0"/>
              </a:rPr>
              <a:t>카메</a:t>
            </a:r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..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1" name="Caption">
            <a:extLst>
              <a:ext uri="{FF2B5EF4-FFF2-40B4-BE49-F238E27FC236}">
                <a16:creationId xmlns:a16="http://schemas.microsoft.com/office/drawing/2014/main" id="{9546457B-8AAF-48BC-875D-F1D88807DDA6}"/>
              </a:ext>
            </a:extLst>
          </p:cNvPr>
          <p:cNvSpPr txBox="1"/>
          <p:nvPr/>
        </p:nvSpPr>
        <p:spPr>
          <a:xfrm>
            <a:off x="4534575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92" name="Caption">
            <a:extLst>
              <a:ext uri="{FF2B5EF4-FFF2-40B4-BE49-F238E27FC236}">
                <a16:creationId xmlns:a16="http://schemas.microsoft.com/office/drawing/2014/main" id="{67EF2445-AD1C-4E4F-A5F1-0DA550A1C3E5}"/>
              </a:ext>
            </a:extLst>
          </p:cNvPr>
          <p:cNvSpPr txBox="1"/>
          <p:nvPr/>
        </p:nvSpPr>
        <p:spPr>
          <a:xfrm>
            <a:off x="4534575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sp>
        <p:nvSpPr>
          <p:cNvPr id="293" name="Caption">
            <a:extLst>
              <a:ext uri="{FF2B5EF4-FFF2-40B4-BE49-F238E27FC236}">
                <a16:creationId xmlns:a16="http://schemas.microsoft.com/office/drawing/2014/main" id="{991E51EA-C52A-4388-90DB-E8A9F09A0584}"/>
              </a:ext>
            </a:extLst>
          </p:cNvPr>
          <p:cNvSpPr txBox="1"/>
          <p:nvPr/>
        </p:nvSpPr>
        <p:spPr>
          <a:xfrm>
            <a:off x="5190030" y="5454568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b="1" dirty="0">
                <a:latin typeface="+mn-ea"/>
                <a:cs typeface="Arial" panose="020B0604020202020204" pitchFamily="34" charset="0"/>
              </a:rPr>
              <a:t>1</a:t>
            </a:r>
            <a:r>
              <a:rPr lang="ko-KR" altLang="en-US" sz="800" b="1" dirty="0">
                <a:latin typeface="+mn-ea"/>
                <a:cs typeface="Arial" panose="020B0604020202020204" pitchFamily="34" charset="0"/>
              </a:rPr>
              <a:t>번 카메라명</a:t>
            </a:r>
            <a:endParaRPr lang="en-US" sz="8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4" name="Caption">
            <a:extLst>
              <a:ext uri="{FF2B5EF4-FFF2-40B4-BE49-F238E27FC236}">
                <a16:creationId xmlns:a16="http://schemas.microsoft.com/office/drawing/2014/main" id="{9EA0550A-643F-45E0-A249-1300C397D1FE}"/>
              </a:ext>
            </a:extLst>
          </p:cNvPr>
          <p:cNvSpPr txBox="1"/>
          <p:nvPr/>
        </p:nvSpPr>
        <p:spPr>
          <a:xfrm>
            <a:off x="5732196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endParaRPr lang="en-US" sz="800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95" name="Caption">
            <a:extLst>
              <a:ext uri="{FF2B5EF4-FFF2-40B4-BE49-F238E27FC236}">
                <a16:creationId xmlns:a16="http://schemas.microsoft.com/office/drawing/2014/main" id="{6182A0D4-BDDF-459C-B986-BE133139313E}"/>
              </a:ext>
            </a:extLst>
          </p:cNvPr>
          <p:cNvSpPr txBox="1"/>
          <p:nvPr/>
        </p:nvSpPr>
        <p:spPr>
          <a:xfrm>
            <a:off x="5190030" y="5595762"/>
            <a:ext cx="877295" cy="205687"/>
          </a:xfrm>
          <a:prstGeom prst="rect">
            <a:avLst/>
          </a:prstGeom>
          <a:noFill/>
        </p:spPr>
        <p:txBody>
          <a:bodyPr wrap="square" lIns="36000" tIns="0" rIns="0" bIns="0" rtlCol="0" anchor="ctr">
            <a:normAutofit/>
          </a:bodyPr>
          <a:lstStyle>
            <a:defPPr>
              <a:defRPr lang="ko-KR"/>
            </a:defPPr>
            <a:lvl1pPr marL="85725">
              <a:defRPr sz="600"/>
            </a:lvl1pPr>
          </a:lstStyle>
          <a:p>
            <a:pPr marL="0"/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anose="020B0604020202020204" pitchFamily="34" charset="0"/>
              </a:rPr>
              <a:t>10:010:58 </a:t>
            </a:r>
          </a:p>
        </p:txBody>
      </p: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5C8A1546-A5F6-4C51-A8BC-DEA14F776B1B}"/>
              </a:ext>
            </a:extLst>
          </p:cNvPr>
          <p:cNvCxnSpPr>
            <a:cxnSpLocks/>
          </p:cNvCxnSpPr>
          <p:nvPr/>
        </p:nvCxnSpPr>
        <p:spPr>
          <a:xfrm>
            <a:off x="400942" y="6365483"/>
            <a:ext cx="73198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사각형: 둥근 모서리 299">
            <a:extLst>
              <a:ext uri="{FF2B5EF4-FFF2-40B4-BE49-F238E27FC236}">
                <a16:creationId xmlns:a16="http://schemas.microsoft.com/office/drawing/2014/main" id="{8B1E3027-5500-44CA-9D57-B4D101D5D3E0}"/>
              </a:ext>
            </a:extLst>
          </p:cNvPr>
          <p:cNvSpPr/>
          <p:nvPr/>
        </p:nvSpPr>
        <p:spPr>
          <a:xfrm>
            <a:off x="3242440" y="6198500"/>
            <a:ext cx="1531862" cy="312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2021</a:t>
            </a:r>
            <a:r>
              <a:rPr lang="ko-KR" altLang="en-US" sz="1100" b="1" dirty="0">
                <a:solidFill>
                  <a:schemeClr val="tx1"/>
                </a:solidFill>
              </a:rPr>
              <a:t>년 </a:t>
            </a:r>
            <a:r>
              <a:rPr lang="en-US" altLang="ko-KR" sz="1100" b="1" dirty="0">
                <a:solidFill>
                  <a:schemeClr val="tx1"/>
                </a:solidFill>
              </a:rPr>
              <a:t>7</a:t>
            </a:r>
            <a:r>
              <a:rPr lang="ko-KR" altLang="en-US" sz="1100" b="1" dirty="0">
                <a:solidFill>
                  <a:schemeClr val="tx1"/>
                </a:solidFill>
              </a:rPr>
              <a:t>월 </a:t>
            </a:r>
            <a:r>
              <a:rPr lang="en-US" altLang="ko-KR" sz="1100" b="1" dirty="0">
                <a:solidFill>
                  <a:schemeClr val="tx1"/>
                </a:solidFill>
              </a:rPr>
              <a:t>8</a:t>
            </a:r>
            <a:r>
              <a:rPr lang="ko-KR" altLang="en-US" sz="1100" b="1" dirty="0">
                <a:solidFill>
                  <a:schemeClr val="tx1"/>
                </a:solidFill>
              </a:rPr>
              <a:t>일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pic>
        <p:nvPicPr>
          <p:cNvPr id="157" name="그림 156">
            <a:extLst>
              <a:ext uri="{FF2B5EF4-FFF2-40B4-BE49-F238E27FC236}">
                <a16:creationId xmlns:a16="http://schemas.microsoft.com/office/drawing/2014/main" id="{0E87939F-A546-4536-8349-4E8E7D9C3498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925340" y="4563238"/>
            <a:ext cx="2522166" cy="17461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58" name="연결선: 꺾임 157">
            <a:extLst>
              <a:ext uri="{FF2B5EF4-FFF2-40B4-BE49-F238E27FC236}">
                <a16:creationId xmlns:a16="http://schemas.microsoft.com/office/drawing/2014/main" id="{E8A7D05D-3A3F-4F5E-A402-3871F198BEBB}"/>
              </a:ext>
            </a:extLst>
          </p:cNvPr>
          <p:cNvCxnSpPr>
            <a:cxnSpLocks/>
            <a:stCxn id="282" idx="3"/>
            <a:endCxn id="157" idx="1"/>
          </p:cNvCxnSpPr>
          <p:nvPr/>
        </p:nvCxnSpPr>
        <p:spPr>
          <a:xfrm>
            <a:off x="6290896" y="5008356"/>
            <a:ext cx="1634444" cy="427939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030D8E32-3558-4C7F-A53C-6397AA5DF049}"/>
              </a:ext>
            </a:extLst>
          </p:cNvPr>
          <p:cNvSpPr/>
          <p:nvPr/>
        </p:nvSpPr>
        <p:spPr>
          <a:xfrm>
            <a:off x="7950213" y="6382122"/>
            <a:ext cx="2506288" cy="1932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>
                <a:solidFill>
                  <a:schemeClr val="tx1"/>
                </a:solidFill>
              </a:rPr>
              <a:t>웹뷰어</a:t>
            </a:r>
            <a:r>
              <a:rPr lang="ko-KR" altLang="en-US" sz="800" dirty="0">
                <a:solidFill>
                  <a:schemeClr val="tx1"/>
                </a:solidFill>
              </a:rPr>
              <a:t> 페이지 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821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986118" y="3045074"/>
            <a:ext cx="472116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SzPct val="70000"/>
              <a:buFont typeface="Wingdings" pitchFamily="2" charset="2"/>
              <a:buChar char="l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3pPr>
            <a:lvl4pPr marL="1600200" indent="-228600" algn="l" eaLnBrk="0" hangingPunct="0">
              <a:spcBef>
                <a:spcPct val="20000"/>
              </a:spcBef>
              <a:buFont typeface="Optima" pitchFamily="2" charset="2"/>
              <a:buChar char="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맑은 고딕" pitchFamily="50" charset="-127"/>
              </a:defRPr>
            </a:lvl9pPr>
          </a:lstStyle>
          <a:p>
            <a:pPr algn="ctr">
              <a:spcBef>
                <a:spcPts val="600"/>
              </a:spcBef>
              <a:buSzTx/>
              <a:buFontTx/>
              <a:buNone/>
            </a:pPr>
            <a:r>
              <a:rPr lang="en-US" altLang="ko-KR" sz="4400" b="1" dirty="0">
                <a:latin typeface="+mn-ea"/>
              </a:rPr>
              <a:t>End of document</a:t>
            </a:r>
            <a:endParaRPr lang="ko-KR" altLang="en-US" sz="4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64083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Ⅱ.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컨셉</a:t>
            </a:r>
          </a:p>
        </p:txBody>
      </p:sp>
      <p:sp>
        <p:nvSpPr>
          <p:cNvPr id="3" name="모서리가 둥근 직사각형 2"/>
          <p:cNvSpPr/>
          <p:nvPr/>
        </p:nvSpPr>
        <p:spPr>
          <a:xfrm>
            <a:off x="1340665" y="1629594"/>
            <a:ext cx="8012071" cy="1702316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5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458268" y="4051990"/>
            <a:ext cx="895898" cy="246221"/>
            <a:chOff x="102392" y="1841723"/>
            <a:chExt cx="895898" cy="246221"/>
          </a:xfrm>
        </p:grpSpPr>
        <p:sp>
          <p:nvSpPr>
            <p:cNvPr id="5" name="TextBox 4"/>
            <p:cNvSpPr txBox="1"/>
            <p:nvPr/>
          </p:nvSpPr>
          <p:spPr>
            <a:xfrm>
              <a:off x="102392" y="1841723"/>
              <a:ext cx="84189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User Value</a:t>
              </a: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79934" y="1841723"/>
              <a:ext cx="81835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1458268" y="1743413"/>
            <a:ext cx="895898" cy="246221"/>
            <a:chOff x="102392" y="1841723"/>
            <a:chExt cx="895898" cy="246221"/>
          </a:xfrm>
        </p:grpSpPr>
        <p:sp>
          <p:nvSpPr>
            <p:cNvPr id="8" name="TextBox 7"/>
            <p:cNvSpPr txBox="1"/>
            <p:nvPr/>
          </p:nvSpPr>
          <p:spPr>
            <a:xfrm>
              <a:off x="102392" y="1841723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Vision</a:t>
              </a: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179934" y="1841723"/>
              <a:ext cx="81835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2893949" y="2034033"/>
            <a:ext cx="4905509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4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소상공인들이 필요한 정보를 더 쉽고 편하게 확인하도록 돕는</a:t>
            </a:r>
            <a:endParaRPr lang="en-US" altLang="ko-KR" sz="14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169854" y="2307509"/>
            <a:ext cx="4353691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3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“Business Care Service”</a:t>
            </a:r>
            <a:endParaRPr lang="en-US" altLang="ko-KR" sz="16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A6E0123-11D8-4475-9AC2-893BB81F58E6}"/>
              </a:ext>
            </a:extLst>
          </p:cNvPr>
          <p:cNvGrpSpPr/>
          <p:nvPr/>
        </p:nvGrpSpPr>
        <p:grpSpPr>
          <a:xfrm>
            <a:off x="1686795" y="4464288"/>
            <a:ext cx="2555508" cy="1111492"/>
            <a:chOff x="2201040" y="4164820"/>
            <a:chExt cx="2555508" cy="111149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2CD7C69-3046-4933-A71E-4578724F46F0}"/>
                </a:ext>
              </a:extLst>
            </p:cNvPr>
            <p:cNvSpPr txBox="1"/>
            <p:nvPr/>
          </p:nvSpPr>
          <p:spPr>
            <a:xfrm>
              <a:off x="2201040" y="4164820"/>
              <a:ext cx="2555508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쉽고 빠르게 영상 확인</a:t>
              </a:r>
              <a:endParaRPr lang="en-US" altLang="ko-KR" b="1" spc="-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AC692A-5A96-4FD6-9D39-7A021C26D144}"/>
                </a:ext>
              </a:extLst>
            </p:cNvPr>
            <p:cNvSpPr txBox="1"/>
            <p:nvPr/>
          </p:nvSpPr>
          <p:spPr>
            <a:xfrm>
              <a:off x="2201040" y="4730457"/>
              <a:ext cx="2361544" cy="5458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썸네일 기반의 스마트 검색 기능</a:t>
              </a:r>
              <a:endParaRPr lang="en-US" altLang="ko-KR" sz="1050" spc="-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 발생 시 실시간 영상 모니터링</a:t>
              </a:r>
              <a:endParaRPr lang="en-US" altLang="ko-KR" sz="1050" spc="-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2037DCC-6444-4BF7-B6C3-BE8D70D175B7}"/>
              </a:ext>
            </a:extLst>
          </p:cNvPr>
          <p:cNvGrpSpPr/>
          <p:nvPr/>
        </p:nvGrpSpPr>
        <p:grpSpPr>
          <a:xfrm>
            <a:off x="4540324" y="4472516"/>
            <a:ext cx="2444900" cy="1111492"/>
            <a:chOff x="4810015" y="4164820"/>
            <a:chExt cx="2444900" cy="111149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0639021-D4DB-4DB9-BB00-F0CEF0F0A352}"/>
                </a:ext>
              </a:extLst>
            </p:cNvPr>
            <p:cNvSpPr txBox="1"/>
            <p:nvPr/>
          </p:nvSpPr>
          <p:spPr>
            <a:xfrm>
              <a:off x="4810015" y="4164820"/>
              <a:ext cx="1765227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분석 정보 제공</a:t>
              </a:r>
              <a:endParaRPr lang="en-US" altLang="ko-KR" b="1" spc="-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E95E059-C0E2-42AB-9C60-8E1E75DF0A73}"/>
                </a:ext>
              </a:extLst>
            </p:cNvPr>
            <p:cNvSpPr txBox="1"/>
            <p:nvPr/>
          </p:nvSpPr>
          <p:spPr>
            <a:xfrm>
              <a:off x="4810015" y="4730457"/>
              <a:ext cx="2444900" cy="5458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</a:rPr>
                <a:t>방문자 분석  통계 제공</a:t>
              </a:r>
              <a:endParaRPr lang="en-US" altLang="ko-KR" sz="1050" spc="-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카드 결제  및 </a:t>
              </a:r>
              <a:r>
                <a:rPr lang="ko-KR" altLang="en-US" sz="1050" spc="-50" dirty="0" err="1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배달앱</a:t>
              </a: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매출 정보 관리</a:t>
              </a:r>
              <a:endParaRPr lang="en-US" altLang="ko-KR" sz="1050" spc="-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A3859D5E-2544-411E-A1E4-25370E469002}"/>
              </a:ext>
            </a:extLst>
          </p:cNvPr>
          <p:cNvGrpSpPr/>
          <p:nvPr/>
        </p:nvGrpSpPr>
        <p:grpSpPr>
          <a:xfrm>
            <a:off x="7218908" y="4472516"/>
            <a:ext cx="2520281" cy="1353866"/>
            <a:chOff x="4810015" y="4164820"/>
            <a:chExt cx="2520281" cy="135386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096DBA7-557D-4B77-A8C7-B0F49A8B44EE}"/>
                </a:ext>
              </a:extLst>
            </p:cNvPr>
            <p:cNvSpPr txBox="1"/>
            <p:nvPr/>
          </p:nvSpPr>
          <p:spPr>
            <a:xfrm>
              <a:off x="4810015" y="4164820"/>
              <a:ext cx="2114681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고객중심의 </a:t>
              </a:r>
              <a:r>
                <a:rPr lang="en-US" altLang="ko-KR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UI/UX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9145567-9686-40FA-B7B0-BCA53D849FA3}"/>
                </a:ext>
              </a:extLst>
            </p:cNvPr>
            <p:cNvSpPr txBox="1"/>
            <p:nvPr/>
          </p:nvSpPr>
          <p:spPr>
            <a:xfrm>
              <a:off x="4810016" y="4730457"/>
              <a:ext cx="252028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직관적이고</a:t>
              </a:r>
              <a:r>
                <a:rPr lang="en-US" altLang="ko-KR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간결한 </a:t>
              </a:r>
              <a:r>
                <a:rPr lang="en-US" altLang="ko-KR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UI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중요도</a:t>
              </a:r>
              <a:r>
                <a:rPr lang="en-US" altLang="ko-KR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050" spc="-50" dirty="0">
                  <a:solidFill>
                    <a:schemeClr val="bg1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관심도 순으로 정보를 배치하고 필수 정보만 선별하여 쉽게 제공</a:t>
              </a:r>
            </a:p>
          </p:txBody>
        </p:sp>
      </p:grpSp>
      <p:sp>
        <p:nvSpPr>
          <p:cNvPr id="40" name="텍스트 개체 틀 3">
            <a:extLst>
              <a:ext uri="{FF2B5EF4-FFF2-40B4-BE49-F238E27FC236}">
                <a16:creationId xmlns:a16="http://schemas.microsoft.com/office/drawing/2014/main" id="{44B87932-540E-4EC7-9F8F-8D8D6EB1822D}"/>
              </a:ext>
            </a:extLst>
          </p:cNvPr>
          <p:cNvSpPr txBox="1">
            <a:spLocks/>
          </p:cNvSpPr>
          <p:nvPr/>
        </p:nvSpPr>
        <p:spPr bwMode="gray">
          <a:xfrm>
            <a:off x="558025" y="766434"/>
            <a:ext cx="683490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spc="-50" dirty="0"/>
              <a:t>서비스가 추구해야 할 비전과 고객에게 전달해야 할 핵심 가치를 정의</a:t>
            </a:r>
          </a:p>
        </p:txBody>
      </p:sp>
    </p:spTree>
    <p:extLst>
      <p:ext uri="{BB962C8B-B14F-4D97-AF65-F5344CB8AC3E}">
        <p14:creationId xmlns:p14="http://schemas.microsoft.com/office/powerpoint/2010/main" val="3259931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FB6C950-5F87-4222-8312-17243A6CEF33}"/>
              </a:ext>
            </a:extLst>
          </p:cNvPr>
          <p:cNvSpPr/>
          <p:nvPr/>
        </p:nvSpPr>
        <p:spPr>
          <a:xfrm>
            <a:off x="3762524" y="4869954"/>
            <a:ext cx="3009468" cy="16716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Ⅲ</a:t>
            </a:r>
            <a:r>
              <a:rPr lang="en-US" altLang="ko-KR" dirty="0"/>
              <a:t>. </a:t>
            </a:r>
            <a:r>
              <a:rPr lang="ko-KR" altLang="en-US" dirty="0"/>
              <a:t>서비스 구조</a:t>
            </a:r>
          </a:p>
        </p:txBody>
      </p:sp>
      <p:sp>
        <p:nvSpPr>
          <p:cNvPr id="183" name="텍스트 개체 틀 3"/>
          <p:cNvSpPr txBox="1">
            <a:spLocks/>
          </p:cNvSpPr>
          <p:nvPr/>
        </p:nvSpPr>
        <p:spPr bwMode="gray">
          <a:xfrm>
            <a:off x="558025" y="766434"/>
            <a:ext cx="683490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spc="-50" dirty="0"/>
              <a:t>기존 뷰가드 서비스 영향도를 최소화하며</a:t>
            </a:r>
            <a:r>
              <a:rPr lang="en-US" altLang="ko-KR" sz="1400" b="1" spc="-50" dirty="0"/>
              <a:t>, </a:t>
            </a:r>
            <a:r>
              <a:rPr lang="ko-KR" altLang="en-US" sz="1400" b="1" spc="-50" dirty="0"/>
              <a:t>고객에게 새로운 서비스 경험 제공</a:t>
            </a:r>
            <a:endParaRPr lang="en-US" altLang="ko-KR" sz="1400" b="1" spc="-50" dirty="0"/>
          </a:p>
        </p:txBody>
      </p:sp>
      <p:cxnSp>
        <p:nvCxnSpPr>
          <p:cNvPr id="47" name="꺾인 연결선 68">
            <a:extLst>
              <a:ext uri="{FF2B5EF4-FFF2-40B4-BE49-F238E27FC236}">
                <a16:creationId xmlns:a16="http://schemas.microsoft.com/office/drawing/2014/main" id="{C62C4145-6FF2-4561-9315-C575CF0305CF}"/>
              </a:ext>
            </a:extLst>
          </p:cNvPr>
          <p:cNvCxnSpPr>
            <a:cxnSpLocks/>
            <a:stCxn id="50" idx="2"/>
            <a:endCxn id="71" idx="0"/>
          </p:cNvCxnSpPr>
          <p:nvPr/>
        </p:nvCxnSpPr>
        <p:spPr>
          <a:xfrm rot="16200000" flipH="1">
            <a:off x="4950812" y="3971015"/>
            <a:ext cx="1542330" cy="585127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모서리가 둥근 직사각형 2">
            <a:extLst>
              <a:ext uri="{FF2B5EF4-FFF2-40B4-BE49-F238E27FC236}">
                <a16:creationId xmlns:a16="http://schemas.microsoft.com/office/drawing/2014/main" id="{2B16B867-F215-421D-95AE-25CDBD5A496D}"/>
              </a:ext>
            </a:extLst>
          </p:cNvPr>
          <p:cNvSpPr/>
          <p:nvPr/>
        </p:nvSpPr>
        <p:spPr>
          <a:xfrm>
            <a:off x="4986660" y="1595850"/>
            <a:ext cx="885509" cy="32239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00" b="1" spc="-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웹뷰어</a:t>
            </a:r>
            <a:r>
              <a:rPr lang="ko-KR" altLang="en-US" sz="10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</a:p>
        </p:txBody>
      </p:sp>
      <p:sp>
        <p:nvSpPr>
          <p:cNvPr id="50" name="모서리가 둥근 직사각형 4">
            <a:extLst>
              <a:ext uri="{FF2B5EF4-FFF2-40B4-BE49-F238E27FC236}">
                <a16:creationId xmlns:a16="http://schemas.microsoft.com/office/drawing/2014/main" id="{5DDF9927-725A-4143-9A16-72BEED2B640D}"/>
              </a:ext>
            </a:extLst>
          </p:cNvPr>
          <p:cNvSpPr/>
          <p:nvPr/>
        </p:nvSpPr>
        <p:spPr>
          <a:xfrm>
            <a:off x="4878356" y="3170019"/>
            <a:ext cx="1102116" cy="322395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000" b="1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메인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4561E23-C586-4B50-A627-00A3CFC8CCF0}"/>
              </a:ext>
            </a:extLst>
          </p:cNvPr>
          <p:cNvGrpSpPr/>
          <p:nvPr/>
        </p:nvGrpSpPr>
        <p:grpSpPr>
          <a:xfrm>
            <a:off x="2149624" y="4597774"/>
            <a:ext cx="1102116" cy="1203362"/>
            <a:chOff x="981766" y="4596605"/>
            <a:chExt cx="1102116" cy="1203362"/>
          </a:xfrm>
        </p:grpSpPr>
        <p:sp>
          <p:nvSpPr>
            <p:cNvPr id="62" name="모서리가 둥근 직사각형 31">
              <a:extLst>
                <a:ext uri="{FF2B5EF4-FFF2-40B4-BE49-F238E27FC236}">
                  <a16:creationId xmlns:a16="http://schemas.microsoft.com/office/drawing/2014/main" id="{6A07F3A9-18AB-4F0D-8763-96A7CFA3491F}"/>
                </a:ext>
              </a:extLst>
            </p:cNvPr>
            <p:cNvSpPr/>
            <p:nvPr/>
          </p:nvSpPr>
          <p:spPr>
            <a:xfrm>
              <a:off x="981766" y="4596605"/>
              <a:ext cx="1102116" cy="322395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000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스마트 검색</a:t>
              </a:r>
              <a:endParaRPr lang="en-US" altLang="ko-KR" sz="1000" b="1" spc="-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모서리가 둥근 직사각형 52">
              <a:extLst>
                <a:ext uri="{FF2B5EF4-FFF2-40B4-BE49-F238E27FC236}">
                  <a16:creationId xmlns:a16="http://schemas.microsoft.com/office/drawing/2014/main" id="{F18F612F-8DA3-44A0-830F-B0C22A1CBBAB}"/>
                </a:ext>
              </a:extLst>
            </p:cNvPr>
            <p:cNvSpPr/>
            <p:nvPr/>
          </p:nvSpPr>
          <p:spPr>
            <a:xfrm>
              <a:off x="981766" y="5011471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사람</a:t>
              </a:r>
              <a:r>
                <a:rPr lang="en-US" altLang="ko-KR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차량 검색</a:t>
              </a:r>
            </a:p>
          </p:txBody>
        </p:sp>
        <p:sp>
          <p:nvSpPr>
            <p:cNvPr id="64" name="모서리가 둥근 직사각형 53">
              <a:extLst>
                <a:ext uri="{FF2B5EF4-FFF2-40B4-BE49-F238E27FC236}">
                  <a16:creationId xmlns:a16="http://schemas.microsoft.com/office/drawing/2014/main" id="{C5BCCC11-8F2D-4189-A9CE-DDC2771B85FF}"/>
                </a:ext>
              </a:extLst>
            </p:cNvPr>
            <p:cNvSpPr/>
            <p:nvPr/>
          </p:nvSpPr>
          <p:spPr>
            <a:xfrm>
              <a:off x="981766" y="5302548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영역지정 검색</a:t>
              </a:r>
            </a:p>
          </p:txBody>
        </p:sp>
        <p:sp>
          <p:nvSpPr>
            <p:cNvPr id="65" name="모서리가 둥근 직사각형 53">
              <a:extLst>
                <a:ext uri="{FF2B5EF4-FFF2-40B4-BE49-F238E27FC236}">
                  <a16:creationId xmlns:a16="http://schemas.microsoft.com/office/drawing/2014/main" id="{F1E4239D-3DBB-4EE6-9C25-05CA7A64A73F}"/>
                </a:ext>
              </a:extLst>
            </p:cNvPr>
            <p:cNvSpPr/>
            <p:nvPr/>
          </p:nvSpPr>
          <p:spPr>
            <a:xfrm>
              <a:off x="981766" y="5593625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</a:t>
              </a:r>
              <a:r>
                <a:rPr lang="en-US" altLang="ko-KR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방문 검색</a:t>
              </a:r>
            </a:p>
          </p:txBody>
        </p:sp>
      </p:grpSp>
      <p:cxnSp>
        <p:nvCxnSpPr>
          <p:cNvPr id="66" name="꺾인 연결선 72">
            <a:extLst>
              <a:ext uri="{FF2B5EF4-FFF2-40B4-BE49-F238E27FC236}">
                <a16:creationId xmlns:a16="http://schemas.microsoft.com/office/drawing/2014/main" id="{2C8E1C9F-FB25-40DA-B70D-667A870E0EED}"/>
              </a:ext>
            </a:extLst>
          </p:cNvPr>
          <p:cNvCxnSpPr>
            <a:cxnSpLocks/>
            <a:stCxn id="50" idx="2"/>
            <a:endCxn id="62" idx="0"/>
          </p:cNvCxnSpPr>
          <p:nvPr/>
        </p:nvCxnSpPr>
        <p:spPr>
          <a:xfrm rot="5400000">
            <a:off x="3512368" y="2680728"/>
            <a:ext cx="1105360" cy="272873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꺾인 연결선 81">
            <a:extLst>
              <a:ext uri="{FF2B5EF4-FFF2-40B4-BE49-F238E27FC236}">
                <a16:creationId xmlns:a16="http://schemas.microsoft.com/office/drawing/2014/main" id="{87F8D02C-9299-474C-9AAB-33230B043EEF}"/>
              </a:ext>
            </a:extLst>
          </p:cNvPr>
          <p:cNvCxnSpPr>
            <a:cxnSpLocks/>
            <a:stCxn id="50" idx="2"/>
          </p:cNvCxnSpPr>
          <p:nvPr/>
        </p:nvCxnSpPr>
        <p:spPr>
          <a:xfrm rot="16200000" flipH="1">
            <a:off x="5779035" y="3142792"/>
            <a:ext cx="370172" cy="1069415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모서리가 둥근 직사각형 93">
            <a:extLst>
              <a:ext uri="{FF2B5EF4-FFF2-40B4-BE49-F238E27FC236}">
                <a16:creationId xmlns:a16="http://schemas.microsoft.com/office/drawing/2014/main" id="{80E46A4A-7D1D-4D47-933F-75A6934581DE}"/>
              </a:ext>
            </a:extLst>
          </p:cNvPr>
          <p:cNvSpPr/>
          <p:nvPr/>
        </p:nvSpPr>
        <p:spPr>
          <a:xfrm>
            <a:off x="4986660" y="2276323"/>
            <a:ext cx="885509" cy="408275"/>
          </a:xfrm>
          <a:prstGeom prst="diamond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ko-KR" altLang="en-US" sz="1000" b="1" spc="-5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여부</a:t>
            </a: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94023377-AB09-4E67-9352-5666621D6AA5}"/>
              </a:ext>
            </a:extLst>
          </p:cNvPr>
          <p:cNvCxnSpPr>
            <a:cxnSpLocks/>
          </p:cNvCxnSpPr>
          <p:nvPr/>
        </p:nvCxnSpPr>
        <p:spPr>
          <a:xfrm flipV="1">
            <a:off x="5880224" y="2474322"/>
            <a:ext cx="323959" cy="1227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808B1693-CB62-4E29-A927-1456E13357AD}"/>
              </a:ext>
            </a:extLst>
          </p:cNvPr>
          <p:cNvGrpSpPr/>
          <p:nvPr/>
        </p:nvGrpSpPr>
        <p:grpSpPr>
          <a:xfrm>
            <a:off x="5463482" y="5034744"/>
            <a:ext cx="1102117" cy="1203362"/>
            <a:chOff x="4142870" y="4596605"/>
            <a:chExt cx="1102117" cy="1203362"/>
          </a:xfrm>
        </p:grpSpPr>
        <p:sp>
          <p:nvSpPr>
            <p:cNvPr id="71" name="모서리가 둥근 직사각형 32">
              <a:extLst>
                <a:ext uri="{FF2B5EF4-FFF2-40B4-BE49-F238E27FC236}">
                  <a16:creationId xmlns:a16="http://schemas.microsoft.com/office/drawing/2014/main" id="{F30DD4A5-F224-432B-B351-27361CC1B343}"/>
                </a:ext>
              </a:extLst>
            </p:cNvPr>
            <p:cNvSpPr/>
            <p:nvPr/>
          </p:nvSpPr>
          <p:spPr>
            <a:xfrm>
              <a:off x="4142871" y="4596605"/>
              <a:ext cx="1102116" cy="322395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000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피플카운팅</a:t>
              </a:r>
            </a:p>
          </p:txBody>
        </p:sp>
        <p:sp>
          <p:nvSpPr>
            <p:cNvPr id="72" name="모서리가 둥근 직사각형 98">
              <a:extLst>
                <a:ext uri="{FF2B5EF4-FFF2-40B4-BE49-F238E27FC236}">
                  <a16:creationId xmlns:a16="http://schemas.microsoft.com/office/drawing/2014/main" id="{7D96BDDC-3192-46D0-B797-1FF0929BC1FF}"/>
                </a:ext>
              </a:extLst>
            </p:cNvPr>
            <p:cNvSpPr/>
            <p:nvPr/>
          </p:nvSpPr>
          <p:spPr>
            <a:xfrm>
              <a:off x="4142870" y="5011471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방문자수</a:t>
              </a:r>
            </a:p>
          </p:txBody>
        </p:sp>
        <p:sp>
          <p:nvSpPr>
            <p:cNvPr id="73" name="모서리가 둥근 직사각형 98">
              <a:extLst>
                <a:ext uri="{FF2B5EF4-FFF2-40B4-BE49-F238E27FC236}">
                  <a16:creationId xmlns:a16="http://schemas.microsoft.com/office/drawing/2014/main" id="{738E9420-2438-43E2-93AE-5E725EC7B4CB}"/>
                </a:ext>
              </a:extLst>
            </p:cNvPr>
            <p:cNvSpPr/>
            <p:nvPr/>
          </p:nvSpPr>
          <p:spPr>
            <a:xfrm>
              <a:off x="4142870" y="5302548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통계</a:t>
              </a:r>
              <a:endParaRPr lang="ko-KR" altLang="en-US" sz="9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" name="모서리가 둥근 직사각형 98">
              <a:extLst>
                <a:ext uri="{FF2B5EF4-FFF2-40B4-BE49-F238E27FC236}">
                  <a16:creationId xmlns:a16="http://schemas.microsoft.com/office/drawing/2014/main" id="{13CC36E8-1BA3-4010-8745-AEEFAD0E8DA7}"/>
                </a:ext>
              </a:extLst>
            </p:cNvPr>
            <p:cNvSpPr/>
            <p:nvPr/>
          </p:nvSpPr>
          <p:spPr>
            <a:xfrm>
              <a:off x="4142870" y="5593625"/>
              <a:ext cx="1102116" cy="20634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9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성별 통계</a:t>
              </a:r>
            </a:p>
          </p:txBody>
        </p:sp>
      </p:grpSp>
      <p:cxnSp>
        <p:nvCxnSpPr>
          <p:cNvPr id="75" name="꺾인 연결선 81">
            <a:extLst>
              <a:ext uri="{FF2B5EF4-FFF2-40B4-BE49-F238E27FC236}">
                <a16:creationId xmlns:a16="http://schemas.microsoft.com/office/drawing/2014/main" id="{CAA8AA8B-8B85-4BC2-BA1F-3D1EE1467CAD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 rot="5400000">
            <a:off x="4122348" y="3727678"/>
            <a:ext cx="1542330" cy="107180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DBABD820-6C8E-42A9-98CC-12ECF3EC7013}"/>
              </a:ext>
            </a:extLst>
          </p:cNvPr>
          <p:cNvGrpSpPr/>
          <p:nvPr/>
        </p:nvGrpSpPr>
        <p:grpSpPr>
          <a:xfrm>
            <a:off x="3914857" y="5034744"/>
            <a:ext cx="885509" cy="633964"/>
            <a:chOff x="7260449" y="4596605"/>
            <a:chExt cx="885509" cy="633964"/>
          </a:xfrm>
        </p:grpSpPr>
        <p:sp>
          <p:nvSpPr>
            <p:cNvPr id="51" name="모서리가 둥근 직사각형 6">
              <a:extLst>
                <a:ext uri="{FF2B5EF4-FFF2-40B4-BE49-F238E27FC236}">
                  <a16:creationId xmlns:a16="http://schemas.microsoft.com/office/drawing/2014/main" id="{249E79DF-A592-4A38-8A21-9CEE34EE8F6F}"/>
                </a:ext>
              </a:extLst>
            </p:cNvPr>
            <p:cNvSpPr/>
            <p:nvPr/>
          </p:nvSpPr>
          <p:spPr>
            <a:xfrm>
              <a:off x="7260449" y="4596605"/>
              <a:ext cx="885509" cy="3223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000" b="1" spc="-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카드매출조회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095B1ED-B9A4-46F6-B7FF-33F3CC81C4B3}"/>
                </a:ext>
              </a:extLst>
            </p:cNvPr>
            <p:cNvSpPr txBox="1"/>
            <p:nvPr/>
          </p:nvSpPr>
          <p:spPr>
            <a:xfrm>
              <a:off x="7338360" y="4984348"/>
              <a:ext cx="7296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Bizit </a:t>
              </a:r>
              <a:r>
                <a:rPr lang="ko-KR" altLang="en-US" sz="1000" dirty="0">
                  <a:solidFill>
                    <a:schemeClr val="bg1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</a:t>
              </a:r>
            </a:p>
          </p:txBody>
        </p:sp>
      </p:grp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D66CA368-EF3E-41B1-9939-375EE6553DDF}"/>
              </a:ext>
            </a:extLst>
          </p:cNvPr>
          <p:cNvCxnSpPr>
            <a:cxnSpLocks/>
          </p:cNvCxnSpPr>
          <p:nvPr/>
        </p:nvCxnSpPr>
        <p:spPr>
          <a:xfrm flipH="1">
            <a:off x="5429414" y="2693309"/>
            <a:ext cx="1" cy="46964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C5C7DA13-CE7B-4A37-B1DC-84C4E75F46B6}"/>
              </a:ext>
            </a:extLst>
          </p:cNvPr>
          <p:cNvSpPr txBox="1"/>
          <p:nvPr/>
        </p:nvSpPr>
        <p:spPr>
          <a:xfrm>
            <a:off x="5442998" y="2781079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  <a:endParaRPr lang="ko-KR" altLang="en-US" sz="1000" dirty="0"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1EEAD77F-F6C5-413D-88BD-9C8FC3E58324}"/>
              </a:ext>
            </a:extLst>
          </p:cNvPr>
          <p:cNvCxnSpPr>
            <a:cxnSpLocks/>
          </p:cNvCxnSpPr>
          <p:nvPr/>
        </p:nvCxnSpPr>
        <p:spPr>
          <a:xfrm flipH="1">
            <a:off x="5429415" y="1900829"/>
            <a:ext cx="1" cy="35643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7457AA01-63F9-4441-A8C0-BD64595F5E42}"/>
              </a:ext>
            </a:extLst>
          </p:cNvPr>
          <p:cNvSpPr txBox="1"/>
          <p:nvPr/>
        </p:nvSpPr>
        <p:spPr>
          <a:xfrm>
            <a:off x="5878427" y="2275983"/>
            <a:ext cx="282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3" name="모서리가 둥근 직사각형 93">
            <a:extLst>
              <a:ext uri="{FF2B5EF4-FFF2-40B4-BE49-F238E27FC236}">
                <a16:creationId xmlns:a16="http://schemas.microsoft.com/office/drawing/2014/main" id="{BEDC0998-9758-41DA-934B-8C333B8B5823}"/>
              </a:ext>
            </a:extLst>
          </p:cNvPr>
          <p:cNvSpPr/>
          <p:nvPr/>
        </p:nvSpPr>
        <p:spPr>
          <a:xfrm>
            <a:off x="6223277" y="2276323"/>
            <a:ext cx="885509" cy="408275"/>
          </a:xfrm>
          <a:prstGeom prst="flowChartDocumen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altLang="ko-KR" sz="10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0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</a:t>
            </a:r>
            <a:endParaRPr lang="en-US" altLang="ko-KR" sz="1000" spc="-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00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이용 안내</a:t>
            </a:r>
            <a:endParaRPr lang="ko-KR" altLang="en-US" sz="1000" spc="-5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3B4632-5292-4FE4-8DE0-9A3028039EC2}"/>
              </a:ext>
            </a:extLst>
          </p:cNvPr>
          <p:cNvSpPr txBox="1"/>
          <p:nvPr/>
        </p:nvSpPr>
        <p:spPr>
          <a:xfrm>
            <a:off x="6498828" y="3752787"/>
            <a:ext cx="6206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/>
              <a:t>Header </a:t>
            </a:r>
            <a:endParaRPr lang="ko-KR" altLang="en-US" sz="9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64A8371-1FAF-48F0-BE30-441D83AA0BF7}"/>
              </a:ext>
            </a:extLst>
          </p:cNvPr>
          <p:cNvSpPr txBox="1"/>
          <p:nvPr/>
        </p:nvSpPr>
        <p:spPr>
          <a:xfrm>
            <a:off x="6498828" y="3919042"/>
            <a:ext cx="27574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err="1"/>
              <a:t>뷰가드</a:t>
            </a:r>
            <a:r>
              <a:rPr lang="ko-KR" altLang="en-US" sz="900" dirty="0"/>
              <a:t> </a:t>
            </a:r>
            <a:r>
              <a:rPr lang="ko-KR" altLang="en-US" sz="900" dirty="0" err="1"/>
              <a:t>웹관제</a:t>
            </a:r>
            <a:r>
              <a:rPr lang="ko-KR" altLang="en-US" sz="900" dirty="0"/>
              <a:t> 바로가기  </a:t>
            </a:r>
            <a:r>
              <a:rPr lang="en-US" altLang="ko-KR" sz="900" dirty="0"/>
              <a:t>|  </a:t>
            </a:r>
            <a:r>
              <a:rPr lang="ko-KR" altLang="en-US" sz="900" dirty="0"/>
              <a:t>침입탐지 목록  </a:t>
            </a:r>
            <a:r>
              <a:rPr lang="en-US" altLang="ko-KR" sz="900" dirty="0"/>
              <a:t>|  </a:t>
            </a:r>
            <a:r>
              <a:rPr lang="ko-KR" altLang="en-US" sz="900" dirty="0"/>
              <a:t>관리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2E8B31-6DFF-46C3-A23D-97DF31364898}"/>
              </a:ext>
            </a:extLst>
          </p:cNvPr>
          <p:cNvSpPr txBox="1"/>
          <p:nvPr/>
        </p:nvSpPr>
        <p:spPr>
          <a:xfrm>
            <a:off x="4759612" y="6337785"/>
            <a:ext cx="1091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이용자만 노출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5DC759C-6582-4438-82AA-7E9365A572D6}"/>
              </a:ext>
            </a:extLst>
          </p:cNvPr>
          <p:cNvSpPr txBox="1"/>
          <p:nvPr/>
        </p:nvSpPr>
        <p:spPr>
          <a:xfrm>
            <a:off x="5929830" y="3118335"/>
            <a:ext cx="120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이용여부에 따라 </a:t>
            </a:r>
            <a:endParaRPr lang="en-US" altLang="ko-KR" sz="9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9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노출</a:t>
            </a:r>
          </a:p>
        </p:txBody>
      </p:sp>
    </p:spTree>
    <p:extLst>
      <p:ext uri="{BB962C8B-B14F-4D97-AF65-F5344CB8AC3E}">
        <p14:creationId xmlns:p14="http://schemas.microsoft.com/office/powerpoint/2010/main" val="2940732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A2B6795-03EB-431D-8286-25945367E2C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173" b="88532"/>
          <a:stretch/>
        </p:blipFill>
        <p:spPr>
          <a:xfrm>
            <a:off x="5859147" y="1360960"/>
            <a:ext cx="4536495" cy="3485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A0E3543-7616-43DE-A6EC-6D6971DE436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399"/>
          <a:stretch/>
        </p:blipFill>
        <p:spPr>
          <a:xfrm>
            <a:off x="298667" y="1360960"/>
            <a:ext cx="3756929" cy="24971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Ⅲ. </a:t>
            </a:r>
            <a:r>
              <a:rPr lang="ko-KR" altLang="en-US" dirty="0"/>
              <a:t>서비스 구조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en-US" altLang="ko-KR" dirty="0"/>
              <a:t>AI</a:t>
            </a:r>
            <a:r>
              <a:rPr lang="ko-KR" altLang="en-US" dirty="0"/>
              <a:t>서비스 이동 시나리오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0" name="직선 화살표 연결선 179">
            <a:extLst>
              <a:ext uri="{FF2B5EF4-FFF2-40B4-BE49-F238E27FC236}">
                <a16:creationId xmlns:a16="http://schemas.microsoft.com/office/drawing/2014/main" id="{0EE3C575-0974-431F-985F-11E2E6BBAE8D}"/>
              </a:ext>
            </a:extLst>
          </p:cNvPr>
          <p:cNvCxnSpPr>
            <a:cxnSpLocks/>
            <a:stCxn id="4" idx="2"/>
            <a:endCxn id="17" idx="0"/>
          </p:cNvCxnSpPr>
          <p:nvPr/>
        </p:nvCxnSpPr>
        <p:spPr>
          <a:xfrm flipH="1">
            <a:off x="3514477" y="3861842"/>
            <a:ext cx="0" cy="603713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136BA683-ED2A-45E0-A97B-A44A1849BADD}"/>
              </a:ext>
            </a:extLst>
          </p:cNvPr>
          <p:cNvSpPr txBox="1"/>
          <p:nvPr/>
        </p:nvSpPr>
        <p:spPr>
          <a:xfrm>
            <a:off x="966015" y="1009616"/>
            <a:ext cx="25484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/>
              <a:t>[ADT </a:t>
            </a:r>
            <a:r>
              <a:rPr lang="ko-KR" altLang="en-US" sz="1100" b="1" dirty="0" err="1"/>
              <a:t>뷰가드</a:t>
            </a:r>
            <a:r>
              <a:rPr lang="ko-KR" altLang="en-US" sz="1100" b="1" dirty="0"/>
              <a:t> </a:t>
            </a:r>
            <a:r>
              <a:rPr lang="ko-KR" altLang="en-US" sz="1100" b="1" dirty="0" err="1"/>
              <a:t>웹뷰어</a:t>
            </a:r>
            <a:r>
              <a:rPr lang="ko-KR" altLang="en-US" sz="1100" b="1" dirty="0"/>
              <a:t> 서비스</a:t>
            </a:r>
            <a:r>
              <a:rPr lang="en-US" altLang="ko-KR" sz="1100" b="1" dirty="0"/>
              <a:t>]</a:t>
            </a:r>
            <a:endParaRPr lang="ko-KR" altLang="en-US" sz="11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88A293-0675-46C0-A12A-80804CA3487F}"/>
              </a:ext>
            </a:extLst>
          </p:cNvPr>
          <p:cNvSpPr/>
          <p:nvPr/>
        </p:nvSpPr>
        <p:spPr>
          <a:xfrm>
            <a:off x="3181747" y="3585531"/>
            <a:ext cx="869011" cy="2763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FF0000"/>
                </a:solidFill>
              </a:rPr>
              <a:t>AI </a:t>
            </a:r>
            <a:r>
              <a:rPr lang="ko-KR" altLang="en-US" sz="900" b="1" dirty="0">
                <a:solidFill>
                  <a:srgbClr val="FF0000"/>
                </a:solidFill>
              </a:rPr>
              <a:t>서비스</a:t>
            </a:r>
          </a:p>
        </p:txBody>
      </p:sp>
      <p:sp>
        <p:nvSpPr>
          <p:cNvPr id="17" name="모서리가 둥근 직사각형 93">
            <a:extLst>
              <a:ext uri="{FF2B5EF4-FFF2-40B4-BE49-F238E27FC236}">
                <a16:creationId xmlns:a16="http://schemas.microsoft.com/office/drawing/2014/main" id="{AFFE793E-DC7D-4E35-A19A-FEECE579F093}"/>
              </a:ext>
            </a:extLst>
          </p:cNvPr>
          <p:cNvSpPr/>
          <p:nvPr/>
        </p:nvSpPr>
        <p:spPr>
          <a:xfrm>
            <a:off x="3071722" y="4465555"/>
            <a:ext cx="885509" cy="594332"/>
          </a:xfrm>
          <a:prstGeom prst="diamond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ko-KR" altLang="en-US" sz="1000" b="1" spc="-5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여부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D42A327-B822-4958-B37D-F3B9CBF2D923}"/>
              </a:ext>
            </a:extLst>
          </p:cNvPr>
          <p:cNvCxnSpPr>
            <a:cxnSpLocks/>
          </p:cNvCxnSpPr>
          <p:nvPr/>
        </p:nvCxnSpPr>
        <p:spPr>
          <a:xfrm>
            <a:off x="3514476" y="5055213"/>
            <a:ext cx="1" cy="38999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C1CFAFE-391F-4950-A807-EA49C4709ECB}"/>
              </a:ext>
            </a:extLst>
          </p:cNvPr>
          <p:cNvSpPr txBox="1"/>
          <p:nvPr/>
        </p:nvSpPr>
        <p:spPr>
          <a:xfrm>
            <a:off x="3514034" y="4993212"/>
            <a:ext cx="2760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endParaRPr lang="ko-KR" altLang="en-US" sz="900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06AFAE-4290-4A33-9356-F530BA76232E}"/>
              </a:ext>
            </a:extLst>
          </p:cNvPr>
          <p:cNvSpPr txBox="1"/>
          <p:nvPr/>
        </p:nvSpPr>
        <p:spPr>
          <a:xfrm>
            <a:off x="3933395" y="4541570"/>
            <a:ext cx="2824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" name="Message Dialog" descr="&lt;SmartSettings&gt;&lt;SmartResize enabled=&quot;True&quot; minWidth=&quot;100&quot; minHeight=&quot;40&quot; /&gt;&lt;/SmartSettings&gt;">
            <a:extLst>
              <a:ext uri="{FF2B5EF4-FFF2-40B4-BE49-F238E27FC236}">
                <a16:creationId xmlns:a16="http://schemas.microsoft.com/office/drawing/2014/main" id="{3CC42671-BB85-4AA2-811D-6F4217B1D25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835176" y="5471960"/>
            <a:ext cx="1694537" cy="1071712"/>
            <a:chOff x="600079" y="3516030"/>
            <a:chExt cx="4400933" cy="1071712"/>
          </a:xfrm>
        </p:grpSpPr>
        <p:sp>
          <p:nvSpPr>
            <p:cNvPr id="25" name="Window Frame">
              <a:extLst>
                <a:ext uri="{FF2B5EF4-FFF2-40B4-BE49-F238E27FC236}">
                  <a16:creationId xmlns:a16="http://schemas.microsoft.com/office/drawing/2014/main" id="{0EFC1370-C31E-45E6-9626-0B0E0BC9CC5A}"/>
                </a:ext>
              </a:extLst>
            </p:cNvPr>
            <p:cNvSpPr/>
            <p:nvPr/>
          </p:nvSpPr>
          <p:spPr>
            <a:xfrm>
              <a:off x="600079" y="3516030"/>
              <a:ext cx="4136777" cy="10717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0078D7"/>
              </a:solidFill>
            </a:ln>
            <a:effectLst>
              <a:outerShdw blurRad="1524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54864" rtlCol="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8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" name="Body" descr="&lt;SmartSettings&gt;&lt;SmartResize anchorLeft=&quot;Absolute&quot; anchorTop=&quot;Absolute&quot; anchorRight=&quot;Absolute&quot; anchorBottom=&quot;Relative&quot; /&gt;&lt;/SmartSettings&gt;">
              <a:extLst>
                <a:ext uri="{FF2B5EF4-FFF2-40B4-BE49-F238E27FC236}">
                  <a16:creationId xmlns:a16="http://schemas.microsoft.com/office/drawing/2014/main" id="{CC0B530A-45BB-43A8-AAFC-6E08EEFBB140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1083046" y="3725246"/>
              <a:ext cx="3917966" cy="1308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en-US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AI</a:t>
              </a:r>
              <a:r>
                <a:rPr lang="ko-KR" altLang="en-US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서비스 사용자만 이용 가능합니다</a:t>
              </a:r>
              <a:r>
                <a:rPr lang="en-US" altLang="ko-KR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r>
                <a:rPr lang="ko-KR" altLang="en-US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5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7" name="Button" descr="&lt;SmartSettings&gt;&lt;SmartResize anchorLeft=&quot;None&quot; anchorTop=&quot;Non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B9BE662-BC2A-40D5-9B3A-454D523AEF06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10016" y="4175494"/>
              <a:ext cx="1669794" cy="228600"/>
            </a:xfrm>
            <a:prstGeom prst="rect">
              <a:avLst/>
            </a:prstGeom>
            <a:solidFill>
              <a:srgbClr val="00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50" dirty="0">
                  <a:solidFill>
                    <a:srgbClr val="FFFFF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OK</a:t>
              </a:r>
            </a:p>
          </p:txBody>
        </p:sp>
      </p:grpSp>
      <p:grpSp>
        <p:nvGrpSpPr>
          <p:cNvPr id="28" name="Message Dialog" descr="&lt;SmartSettings&gt;&lt;SmartResize enabled=&quot;True&quot; minWidth=&quot;100&quot; minHeight=&quot;40&quot; /&gt;&lt;/SmartSettings&gt;">
            <a:extLst>
              <a:ext uri="{FF2B5EF4-FFF2-40B4-BE49-F238E27FC236}">
                <a16:creationId xmlns:a16="http://schemas.microsoft.com/office/drawing/2014/main" id="{E98BD1BF-9970-4A20-A009-E49F4E67A19E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995785" y="5474959"/>
            <a:ext cx="1694537" cy="1071712"/>
            <a:chOff x="600079" y="3516030"/>
            <a:chExt cx="4400933" cy="1071712"/>
          </a:xfrm>
        </p:grpSpPr>
        <p:sp>
          <p:nvSpPr>
            <p:cNvPr id="29" name="Window Frame">
              <a:extLst>
                <a:ext uri="{FF2B5EF4-FFF2-40B4-BE49-F238E27FC236}">
                  <a16:creationId xmlns:a16="http://schemas.microsoft.com/office/drawing/2014/main" id="{EB9346AD-5D8D-40E5-8F72-07260A13763C}"/>
                </a:ext>
              </a:extLst>
            </p:cNvPr>
            <p:cNvSpPr/>
            <p:nvPr/>
          </p:nvSpPr>
          <p:spPr>
            <a:xfrm>
              <a:off x="600079" y="3516030"/>
              <a:ext cx="4136777" cy="10717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0078D7"/>
              </a:solidFill>
            </a:ln>
            <a:effectLst>
              <a:outerShdw blurRad="1524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54864" rtlCol="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8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0" name="Body" descr="&lt;SmartSettings&gt;&lt;SmartResize anchorLeft=&quot;Absolute&quot; anchorTop=&quot;Absolute&quot; anchorRight=&quot;Absolute&quot; anchorBottom=&quot;Relative&quot; /&gt;&lt;/SmartSettings&gt;">
              <a:extLst>
                <a:ext uri="{FF2B5EF4-FFF2-40B4-BE49-F238E27FC236}">
                  <a16:creationId xmlns:a16="http://schemas.microsoft.com/office/drawing/2014/main" id="{55A7086C-D7C3-4AE1-8D8D-176FBB973797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1083046" y="3725246"/>
              <a:ext cx="3917966" cy="1308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로그인이 필요합니다</a:t>
              </a:r>
              <a:r>
                <a:rPr lang="en-US" altLang="ko-KR" sz="85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5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1" name="Button" descr="&lt;SmartSettings&gt;&lt;SmartResize anchorLeft=&quot;None&quot; anchorTop=&quot;Non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343C5A5-8AA3-4643-B623-6952C110CD3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2510016" y="4175494"/>
              <a:ext cx="1669794" cy="228600"/>
            </a:xfrm>
            <a:prstGeom prst="rect">
              <a:avLst/>
            </a:prstGeom>
            <a:solidFill>
              <a:srgbClr val="00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50" dirty="0">
                  <a:solidFill>
                    <a:srgbClr val="FFFFF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OK</a:t>
              </a:r>
            </a:p>
          </p:txBody>
        </p:sp>
      </p:grp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82B91B5-3309-4297-9DBC-7AE39F0CB77D}"/>
              </a:ext>
            </a:extLst>
          </p:cNvPr>
          <p:cNvCxnSpPr>
            <a:cxnSpLocks/>
          </p:cNvCxnSpPr>
          <p:nvPr/>
        </p:nvCxnSpPr>
        <p:spPr>
          <a:xfrm>
            <a:off x="3967763" y="4762721"/>
            <a:ext cx="667847" cy="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모서리가 둥근 직사각형 93">
            <a:extLst>
              <a:ext uri="{FF2B5EF4-FFF2-40B4-BE49-F238E27FC236}">
                <a16:creationId xmlns:a16="http://schemas.microsoft.com/office/drawing/2014/main" id="{4FA91DB4-F80D-4892-9665-68C7CE199653}"/>
              </a:ext>
            </a:extLst>
          </p:cNvPr>
          <p:cNvSpPr/>
          <p:nvPr/>
        </p:nvSpPr>
        <p:spPr>
          <a:xfrm>
            <a:off x="4634761" y="4465042"/>
            <a:ext cx="885509" cy="594332"/>
          </a:xfrm>
          <a:prstGeom prst="diamond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altLang="ko-KR" sz="1000" b="1" spc="-5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1000" b="1" spc="-5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</a:t>
            </a:r>
            <a:endParaRPr lang="en-US" altLang="ko-KR" sz="1000" b="1" spc="-5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000" b="1" spc="-5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 여부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9412D9F-FD8D-4640-805C-F77FF7FC7E2E}"/>
              </a:ext>
            </a:extLst>
          </p:cNvPr>
          <p:cNvCxnSpPr>
            <a:cxnSpLocks/>
          </p:cNvCxnSpPr>
          <p:nvPr/>
        </p:nvCxnSpPr>
        <p:spPr>
          <a:xfrm>
            <a:off x="5094607" y="5054700"/>
            <a:ext cx="1" cy="38999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3591F06-A2C3-4F44-808C-9A49EDC519E8}"/>
              </a:ext>
            </a:extLst>
          </p:cNvPr>
          <p:cNvSpPr txBox="1"/>
          <p:nvPr/>
        </p:nvSpPr>
        <p:spPr>
          <a:xfrm>
            <a:off x="5094165" y="4992699"/>
            <a:ext cx="27283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endParaRPr lang="ko-KR" altLang="en-US" sz="900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9BAA79-AD74-46EF-B261-59733475D338}"/>
              </a:ext>
            </a:extLst>
          </p:cNvPr>
          <p:cNvSpPr txBox="1"/>
          <p:nvPr/>
        </p:nvSpPr>
        <p:spPr>
          <a:xfrm>
            <a:off x="5084547" y="4269808"/>
            <a:ext cx="2824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5541B399-FB78-4CA5-9360-9F9815DAA916}"/>
              </a:ext>
            </a:extLst>
          </p:cNvPr>
          <p:cNvCxnSpPr>
            <a:stCxn id="33" idx="0"/>
            <a:endCxn id="5" idx="1"/>
          </p:cNvCxnSpPr>
          <p:nvPr/>
        </p:nvCxnSpPr>
        <p:spPr>
          <a:xfrm rot="5400000" flipH="1" flipV="1">
            <a:off x="4003433" y="2609329"/>
            <a:ext cx="2929797" cy="78163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399FE9F-D641-41BC-AD25-D6D388D2EBD8}"/>
              </a:ext>
            </a:extLst>
          </p:cNvPr>
          <p:cNvSpPr txBox="1"/>
          <p:nvPr/>
        </p:nvSpPr>
        <p:spPr>
          <a:xfrm>
            <a:off x="6921542" y="1009616"/>
            <a:ext cx="25484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/>
              <a:t>[AI</a:t>
            </a:r>
            <a:r>
              <a:rPr lang="ko-KR" altLang="en-US" sz="1100" b="1" dirty="0"/>
              <a:t> 서비스</a:t>
            </a:r>
            <a:r>
              <a:rPr lang="en-US" altLang="ko-KR" sz="1100" b="1" dirty="0"/>
              <a:t>]</a:t>
            </a:r>
            <a:endParaRPr lang="ko-KR" altLang="en-US" sz="11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3AD3E9E-0647-43C4-8B69-53E4288CBD2C}"/>
              </a:ext>
            </a:extLst>
          </p:cNvPr>
          <p:cNvSpPr/>
          <p:nvPr/>
        </p:nvSpPr>
        <p:spPr>
          <a:xfrm>
            <a:off x="5868063" y="1708800"/>
            <a:ext cx="4516340" cy="2691584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/>
          <a:p>
            <a:pPr algn="ctr"/>
            <a:r>
              <a:rPr lang="ko-KR" altLang="en-US" sz="1200" b="1" spc="-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A715A8-256D-46B9-91A6-6F91B8183DD8}"/>
              </a:ext>
            </a:extLst>
          </p:cNvPr>
          <p:cNvSpPr/>
          <p:nvPr/>
        </p:nvSpPr>
        <p:spPr>
          <a:xfrm>
            <a:off x="6786860" y="1349083"/>
            <a:ext cx="792088" cy="136495"/>
          </a:xfrm>
          <a:prstGeom prst="rect">
            <a:avLst/>
          </a:prstGeom>
          <a:solidFill>
            <a:srgbClr val="000000">
              <a:alpha val="50196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err="1">
                <a:solidFill>
                  <a:schemeClr val="bg1"/>
                </a:solidFill>
              </a:rPr>
              <a:t>새탭</a:t>
            </a:r>
            <a:r>
              <a:rPr lang="ko-KR" altLang="en-US" sz="800" dirty="0">
                <a:solidFill>
                  <a:schemeClr val="bg1"/>
                </a:solidFill>
              </a:rPr>
              <a:t> 활성화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4ED2712-AADD-46D8-A9B5-F171C57C8DA2}"/>
              </a:ext>
            </a:extLst>
          </p:cNvPr>
          <p:cNvSpPr/>
          <p:nvPr/>
        </p:nvSpPr>
        <p:spPr>
          <a:xfrm>
            <a:off x="7266568" y="3717826"/>
            <a:ext cx="3062770" cy="62304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rgbClr val="FF0000"/>
                </a:solidFill>
              </a:rPr>
              <a:t>[</a:t>
            </a:r>
            <a:r>
              <a:rPr lang="ko-KR" altLang="en-US" sz="800" b="1" dirty="0">
                <a:solidFill>
                  <a:srgbClr val="FF0000"/>
                </a:solidFill>
              </a:rPr>
              <a:t>확인필요</a:t>
            </a:r>
            <a:r>
              <a:rPr lang="en-US" altLang="ko-KR" sz="800" b="1" dirty="0">
                <a:solidFill>
                  <a:srgbClr val="FF0000"/>
                </a:solidFill>
              </a:rPr>
              <a:t>]</a:t>
            </a: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solidFill>
                  <a:srgbClr val="FF0000"/>
                </a:solidFill>
              </a:rPr>
              <a:t>AI</a:t>
            </a:r>
            <a:r>
              <a:rPr lang="ko-KR" altLang="en-US" sz="800" dirty="0">
                <a:solidFill>
                  <a:srgbClr val="FF0000"/>
                </a:solidFill>
              </a:rPr>
              <a:t>서비스 페이지가 열린 상태에서 로그아웃 된 경우 처리</a:t>
            </a:r>
            <a:endParaRPr lang="en-US" altLang="ko-KR" sz="800" dirty="0">
              <a:solidFill>
                <a:srgbClr val="FF0000"/>
              </a:solidFill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800" dirty="0">
                <a:solidFill>
                  <a:srgbClr val="FF0000"/>
                </a:solidFill>
              </a:rPr>
              <a:t>로그인 세션 시간 등 확인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57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A</a:t>
            </a:r>
            <a:r>
              <a:rPr lang="ko-KR" altLang="en-US" dirty="0"/>
              <a:t>안 레이아웃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5CBE6A-E50A-44B3-87A4-019332AC23FA}"/>
              </a:ext>
            </a:extLst>
          </p:cNvPr>
          <p:cNvSpPr txBox="1"/>
          <p:nvPr/>
        </p:nvSpPr>
        <p:spPr>
          <a:xfrm>
            <a:off x="1049051" y="1396766"/>
            <a:ext cx="3863557" cy="528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b="1" spc="-50" dirty="0">
                <a:solidFill>
                  <a:srgbClr val="FF0000"/>
                </a:solidFill>
              </a:rPr>
              <a:t>“</a:t>
            </a:r>
            <a:r>
              <a:rPr lang="ko-KR" altLang="en-US" sz="1200" b="1" spc="-50" dirty="0">
                <a:solidFill>
                  <a:srgbClr val="FF0000"/>
                </a:solidFill>
              </a:rPr>
              <a:t>검색 사용성을 높이기 위해 메인</a:t>
            </a:r>
            <a:r>
              <a:rPr lang="en-US" altLang="ko-KR" sz="1200" b="1" spc="-50" dirty="0">
                <a:solidFill>
                  <a:srgbClr val="FF0000"/>
                </a:solidFill>
              </a:rPr>
              <a:t>/</a:t>
            </a:r>
            <a:r>
              <a:rPr lang="ko-KR" altLang="en-US" sz="1200" b="1" spc="-50" dirty="0">
                <a:solidFill>
                  <a:srgbClr val="FF0000"/>
                </a:solidFill>
              </a:rPr>
              <a:t>서브 일관된 </a:t>
            </a:r>
            <a:r>
              <a:rPr lang="en-US" altLang="ko-KR" sz="1200" b="1" spc="-50" dirty="0">
                <a:solidFill>
                  <a:srgbClr val="FF0000"/>
                </a:solidFill>
              </a:rPr>
              <a:t>UX </a:t>
            </a:r>
            <a:r>
              <a:rPr lang="ko-KR" altLang="en-US" sz="1200" b="1" spc="-50" dirty="0">
                <a:solidFill>
                  <a:srgbClr val="FF0000"/>
                </a:solidFill>
              </a:rPr>
              <a:t>제공</a:t>
            </a:r>
            <a:r>
              <a:rPr lang="en-US" altLang="ko-KR" sz="1200" b="1" spc="-50" dirty="0">
                <a:solidFill>
                  <a:srgbClr val="FF0000"/>
                </a:solidFill>
              </a:rPr>
              <a:t>”</a:t>
            </a:r>
          </a:p>
          <a:p>
            <a:pPr algn="ctr">
              <a:lnSpc>
                <a:spcPct val="130000"/>
              </a:lnSpc>
            </a:pPr>
            <a:r>
              <a:rPr lang="en-US" altLang="ko-KR" sz="1100" spc="-50" dirty="0">
                <a:solidFill>
                  <a:srgbClr val="FF0000"/>
                </a:solidFill>
              </a:rPr>
              <a:t>“</a:t>
            </a:r>
            <a:r>
              <a:rPr lang="ko-KR" altLang="en-US" sz="1100" spc="-50" dirty="0">
                <a:solidFill>
                  <a:srgbClr val="FF0000"/>
                </a:solidFill>
              </a:rPr>
              <a:t>스마트검색을 강조하되 고객에게 다른 다양한 정보도 제공</a:t>
            </a:r>
            <a:r>
              <a:rPr lang="en-US" altLang="ko-KR" sz="1100" spc="-50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17BB4E1-A31E-45A8-A493-7AC695ABACE4}"/>
              </a:ext>
            </a:extLst>
          </p:cNvPr>
          <p:cNvSpPr/>
          <p:nvPr/>
        </p:nvSpPr>
        <p:spPr bwMode="auto">
          <a:xfrm>
            <a:off x="1598303" y="2163932"/>
            <a:ext cx="2729344" cy="3789759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endParaRPr lang="ko-KR" altLang="en-US" sz="900" kern="0" dirty="0">
              <a:solidFill>
                <a:srgbClr val="262626"/>
              </a:solidFill>
              <a:latin typeface="맑은 고딕" panose="020B0503020000020004" pitchFamily="50" charset="-127"/>
              <a:ea typeface="맑은 고딕"/>
              <a:cs typeface="Calibri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83484F2-7E18-4611-AC90-FFF1772F5B21}"/>
              </a:ext>
            </a:extLst>
          </p:cNvPr>
          <p:cNvSpPr/>
          <p:nvPr/>
        </p:nvSpPr>
        <p:spPr bwMode="auto">
          <a:xfrm>
            <a:off x="1598302" y="3382657"/>
            <a:ext cx="2729345" cy="842085"/>
          </a:xfrm>
          <a:prstGeom prst="rect">
            <a:avLst/>
          </a:prstGeom>
          <a:pattFill prst="ltDn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r>
              <a:rPr lang="ko-KR" altLang="en-US" sz="900" b="1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매출관리 정보 노출</a:t>
            </a:r>
            <a:endParaRPr lang="en-US" altLang="ko-KR" sz="900" b="1" i="1" kern="0" dirty="0">
              <a:solidFill>
                <a:srgbClr val="262626"/>
              </a:solidFill>
              <a:latin typeface="맑은 고딕" panose="020B0503020000020004" pitchFamily="50" charset="-127"/>
              <a:ea typeface="맑은 고딕"/>
              <a:cs typeface="Calibri" pitchFamily="34" charset="0"/>
            </a:endParaRPr>
          </a:p>
          <a:p>
            <a:pPr algn="ctr" defTabSz="914400" latinLnBrk="0"/>
            <a:r>
              <a:rPr lang="en-US" altLang="ko-KR" sz="900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- </a:t>
            </a:r>
            <a:r>
              <a:rPr lang="en-US" altLang="ko-KR" sz="900" i="1" kern="0" dirty="0" err="1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BIzit</a:t>
            </a:r>
            <a:r>
              <a:rPr lang="ko-KR" altLang="en-US" sz="900" i="1" kern="0" dirty="0">
                <a:solidFill>
                  <a:srgbClr val="262626"/>
                </a:solidFill>
                <a:latin typeface="맑은 고딕" panose="020B0503020000020004" pitchFamily="50" charset="-127"/>
                <a:ea typeface="맑은 고딕"/>
                <a:cs typeface="Calibri" pitchFamily="34" charset="0"/>
              </a:rPr>
              <a:t>에서 기획 및 개발</a:t>
            </a:r>
            <a:endParaRPr lang="en-US" altLang="ko-KR" sz="800" i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05941F1-8603-45C4-A064-72EACDB3A9A7}"/>
              </a:ext>
            </a:extLst>
          </p:cNvPr>
          <p:cNvSpPr/>
          <p:nvPr/>
        </p:nvSpPr>
        <p:spPr bwMode="auto">
          <a:xfrm>
            <a:off x="1598303" y="4277465"/>
            <a:ext cx="2729344" cy="91225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 defTabSz="914400" latinLnBrk="0"/>
            <a:r>
              <a:rPr lang="ko-KR" altLang="en-US" sz="10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피플카운팅</a:t>
            </a:r>
            <a:endParaRPr lang="en-US" altLang="ko-KR" sz="1000" b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  <a:p>
            <a:pPr algn="ctr" defTabSz="914400" latinLnBrk="0"/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실시간 기준 요약 정보 노출</a:t>
            </a:r>
            <a:b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</a:b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(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최근 일주일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월 누적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</a:t>
            </a:r>
            <a:b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</a:b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최근 일주일 일별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시간대별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연령별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성별 방문자수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0CC9104-973C-40F3-830E-6B06429F6B34}"/>
              </a:ext>
            </a:extLst>
          </p:cNvPr>
          <p:cNvSpPr/>
          <p:nvPr/>
        </p:nvSpPr>
        <p:spPr bwMode="auto">
          <a:xfrm>
            <a:off x="1598303" y="2163932"/>
            <a:ext cx="2729344" cy="19276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+mn-ea"/>
                <a:cs typeface="Calibri" pitchFamily="34" charset="0"/>
              </a:rPr>
              <a:t>GNB</a:t>
            </a:r>
            <a:endParaRPr lang="ko-KR" altLang="en-US" sz="700" dirty="0">
              <a:solidFill>
                <a:schemeClr val="bg1"/>
              </a:solidFill>
              <a:latin typeface="+mn-ea"/>
              <a:cs typeface="Calibri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60D93CC-3A23-40AF-B0C1-9745299D595A}"/>
              </a:ext>
            </a:extLst>
          </p:cNvPr>
          <p:cNvSpPr/>
          <p:nvPr/>
        </p:nvSpPr>
        <p:spPr bwMode="auto">
          <a:xfrm>
            <a:off x="1598303" y="5760924"/>
            <a:ext cx="2729344" cy="19276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+mn-ea"/>
                <a:cs typeface="Calibri" pitchFamily="34" charset="0"/>
              </a:rPr>
              <a:t>Footer</a:t>
            </a:r>
            <a:endParaRPr lang="ko-KR" altLang="en-US" sz="700" dirty="0">
              <a:solidFill>
                <a:schemeClr val="bg1"/>
              </a:solidFill>
              <a:latin typeface="+mn-ea"/>
              <a:cs typeface="Calibri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D8319AB-D993-4586-828A-6673FC7BEBDD}"/>
              </a:ext>
            </a:extLst>
          </p:cNvPr>
          <p:cNvSpPr/>
          <p:nvPr/>
        </p:nvSpPr>
        <p:spPr bwMode="auto">
          <a:xfrm>
            <a:off x="1598302" y="2392604"/>
            <a:ext cx="2729345" cy="9151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vl="0" algn="ctr" defTabSz="914400" latinLnBrk="0"/>
            <a:r>
              <a:rPr lang="ko-KR" altLang="en-US" sz="9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스마트검색</a:t>
            </a:r>
            <a:endParaRPr lang="en-US" altLang="ko-KR" sz="900" b="1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  <a:p>
            <a:pPr lvl="0" algn="ctr" defTabSz="914400" latinLnBrk="0"/>
            <a:r>
              <a:rPr lang="en-US" altLang="ko-KR" sz="900" b="1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-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사람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/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차량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영역지정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, 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침입</a:t>
            </a:r>
            <a:r>
              <a:rPr lang="en-US" altLang="ko-KR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/</a:t>
            </a:r>
            <a:r>
              <a:rPr lang="ko-KR" altLang="en-US" sz="800" kern="0" dirty="0">
                <a:solidFill>
                  <a:srgbClr val="262626"/>
                </a:solidFill>
                <a:latin typeface="맑은 고딕" panose="020B0503020000020004" pitchFamily="50" charset="-127"/>
                <a:cs typeface="Calibri" pitchFamily="34" charset="0"/>
              </a:rPr>
              <a:t>방문 검색</a:t>
            </a:r>
            <a:endParaRPr lang="en-US" altLang="ko-KR" sz="900" kern="0" dirty="0">
              <a:solidFill>
                <a:srgbClr val="262626"/>
              </a:solidFill>
              <a:latin typeface="맑은 고딕" panose="020B0503020000020004" pitchFamily="50" charset="-127"/>
              <a:cs typeface="Calibri" pitchFamily="34" charset="0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C98F9EE1-443D-4CE3-84CD-C3A94CED850C}"/>
              </a:ext>
            </a:extLst>
          </p:cNvPr>
          <p:cNvCxnSpPr>
            <a:cxnSpLocks/>
          </p:cNvCxnSpPr>
          <p:nvPr/>
        </p:nvCxnSpPr>
        <p:spPr>
          <a:xfrm flipV="1">
            <a:off x="1479693" y="3387256"/>
            <a:ext cx="0" cy="844271"/>
          </a:xfrm>
          <a:prstGeom prst="straightConnector1">
            <a:avLst/>
          </a:prstGeom>
          <a:ln w="12700" cap="rnd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4DE6C06-672C-4853-AD52-4947D7602D44}"/>
              </a:ext>
            </a:extLst>
          </p:cNvPr>
          <p:cNvSpPr txBox="1"/>
          <p:nvPr/>
        </p:nvSpPr>
        <p:spPr>
          <a:xfrm>
            <a:off x="466478" y="3637067"/>
            <a:ext cx="97654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매출조회 서비스 </a:t>
            </a:r>
            <a:endParaRPr lang="en-US" altLang="ko-KR" sz="800" b="1" dirty="0">
              <a:solidFill>
                <a:schemeClr val="accent5"/>
              </a:solidFill>
            </a:endParaRPr>
          </a:p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이용자 노출</a:t>
            </a:r>
            <a:endParaRPr lang="en-US" altLang="ko-KR" sz="800" b="1" dirty="0">
              <a:solidFill>
                <a:schemeClr val="accent5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A847A97-2BE9-4655-800C-FA8A6A3919E3}"/>
              </a:ext>
            </a:extLst>
          </p:cNvPr>
          <p:cNvCxnSpPr>
            <a:cxnSpLocks/>
          </p:cNvCxnSpPr>
          <p:nvPr/>
        </p:nvCxnSpPr>
        <p:spPr>
          <a:xfrm flipV="1">
            <a:off x="1479693" y="4270142"/>
            <a:ext cx="0" cy="921051"/>
          </a:xfrm>
          <a:prstGeom prst="straightConnector1">
            <a:avLst/>
          </a:prstGeom>
          <a:ln w="12700" cap="rnd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8449739-7597-4A3B-AD3B-DF063AE23BBF}"/>
              </a:ext>
            </a:extLst>
          </p:cNvPr>
          <p:cNvSpPr txBox="1"/>
          <p:nvPr/>
        </p:nvSpPr>
        <p:spPr>
          <a:xfrm>
            <a:off x="708531" y="4598183"/>
            <a:ext cx="73449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피플카운팅 </a:t>
            </a:r>
            <a:endParaRPr lang="en-US" altLang="ko-KR" sz="800" b="1" dirty="0">
              <a:solidFill>
                <a:schemeClr val="accent5"/>
              </a:solidFill>
            </a:endParaRPr>
          </a:p>
          <a:p>
            <a:pPr algn="r"/>
            <a:r>
              <a:rPr lang="ko-KR" altLang="en-US" sz="800" b="1" dirty="0">
                <a:solidFill>
                  <a:schemeClr val="accent5"/>
                </a:solidFill>
              </a:rPr>
              <a:t>이용자 노출</a:t>
            </a:r>
            <a:endParaRPr lang="en-US" altLang="ko-KR" sz="800" b="1" dirty="0">
              <a:solidFill>
                <a:schemeClr val="accent5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BB3B0C-5445-4DA5-86B7-6E4DFE030A61}"/>
              </a:ext>
            </a:extLst>
          </p:cNvPr>
          <p:cNvSpPr txBox="1"/>
          <p:nvPr/>
        </p:nvSpPr>
        <p:spPr>
          <a:xfrm>
            <a:off x="1386260" y="6085622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latin typeface="+mj-ea"/>
                <a:ea typeface="+mj-ea"/>
              </a:rPr>
              <a:t>* AI </a:t>
            </a:r>
            <a:r>
              <a:rPr lang="ko-KR" altLang="en-US" sz="900" b="1" dirty="0">
                <a:latin typeface="+mj-ea"/>
                <a:ea typeface="+mj-ea"/>
              </a:rPr>
              <a:t>서비스</a:t>
            </a:r>
            <a:r>
              <a:rPr lang="en-US" altLang="ko-KR" sz="900" b="1" dirty="0">
                <a:latin typeface="+mj-ea"/>
                <a:ea typeface="+mj-ea"/>
              </a:rPr>
              <a:t>(</a:t>
            </a:r>
            <a:r>
              <a:rPr lang="ko-KR" altLang="en-US" sz="900" b="1" dirty="0">
                <a:latin typeface="+mj-ea"/>
                <a:ea typeface="+mj-ea"/>
              </a:rPr>
              <a:t>기본</a:t>
            </a:r>
            <a:r>
              <a:rPr lang="en-US" altLang="ko-KR" sz="900" b="1" dirty="0">
                <a:latin typeface="+mj-ea"/>
                <a:ea typeface="+mj-ea"/>
              </a:rPr>
              <a:t>+</a:t>
            </a:r>
            <a:r>
              <a:rPr lang="ko-KR" altLang="en-US" sz="900" b="1" dirty="0">
                <a:latin typeface="+mj-ea"/>
                <a:ea typeface="+mj-ea"/>
              </a:rPr>
              <a:t>피플카운팅</a:t>
            </a:r>
            <a:r>
              <a:rPr lang="en-US" altLang="ko-KR" sz="900" b="1" dirty="0">
                <a:latin typeface="+mj-ea"/>
                <a:ea typeface="+mj-ea"/>
              </a:rPr>
              <a:t>) + </a:t>
            </a:r>
            <a:r>
              <a:rPr lang="ko-KR" altLang="en-US" sz="900" b="1" dirty="0">
                <a:latin typeface="+mj-ea"/>
                <a:ea typeface="+mj-ea"/>
              </a:rPr>
              <a:t>매출조회 서비스 이용자</a:t>
            </a:r>
            <a:endParaRPr lang="en-US" altLang="ko-KR" sz="900" b="1" dirty="0">
              <a:latin typeface="+mj-ea"/>
              <a:ea typeface="+mj-ea"/>
            </a:endParaRPr>
          </a:p>
          <a:p>
            <a:r>
              <a:rPr lang="ko-KR" altLang="en-US" sz="900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55" name="텍스트 개체 틀 3">
            <a:extLst>
              <a:ext uri="{FF2B5EF4-FFF2-40B4-BE49-F238E27FC236}">
                <a16:creationId xmlns:a16="http://schemas.microsoft.com/office/drawing/2014/main" id="{607897A4-4E49-4557-A40E-1347898A2AC7}"/>
              </a:ext>
            </a:extLst>
          </p:cNvPr>
          <p:cNvSpPr txBox="1">
            <a:spLocks/>
          </p:cNvSpPr>
          <p:nvPr/>
        </p:nvSpPr>
        <p:spPr bwMode="gray">
          <a:xfrm>
            <a:off x="558025" y="766434"/>
            <a:ext cx="683490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b="1" spc="-50" dirty="0"/>
              <a:t>“</a:t>
            </a:r>
            <a:r>
              <a:rPr lang="ko-KR" altLang="en-US" sz="1400" b="1" spc="-50" dirty="0"/>
              <a:t>탐색</a:t>
            </a:r>
            <a:r>
              <a:rPr lang="en-US" altLang="ko-KR" sz="1400" b="1" spc="-50" dirty="0"/>
              <a:t>/</a:t>
            </a:r>
            <a:r>
              <a:rPr lang="ko-KR" altLang="en-US" sz="1400" b="1" spc="-50" dirty="0"/>
              <a:t>리포팅 중심</a:t>
            </a:r>
            <a:r>
              <a:rPr lang="en-US" altLang="ko-KR" sz="1400" b="1" spc="-50" dirty="0"/>
              <a:t>”</a:t>
            </a:r>
            <a:r>
              <a:rPr lang="ko-KR" altLang="en-US" sz="1400" b="1" spc="-50" dirty="0"/>
              <a:t>의 두가지 메인 제안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4C89D6C9-FE18-418E-99CE-25B3B5C2C6F0}"/>
              </a:ext>
            </a:extLst>
          </p:cNvPr>
          <p:cNvSpPr/>
          <p:nvPr/>
        </p:nvSpPr>
        <p:spPr>
          <a:xfrm>
            <a:off x="6930875" y="2260670"/>
            <a:ext cx="1897005" cy="19276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800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탐색이 용이하게 필터 설정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F2F5AF2-553C-4C05-8F43-AD57776730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20" r="5953"/>
          <a:stretch/>
        </p:blipFill>
        <p:spPr>
          <a:xfrm>
            <a:off x="5251086" y="2622026"/>
            <a:ext cx="5256584" cy="11249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3F0DDD0-F07D-468E-A67A-0A8DB4F45C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385" y="4216626"/>
            <a:ext cx="5262141" cy="12701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0" name="타원 59">
            <a:extLst>
              <a:ext uri="{FF2B5EF4-FFF2-40B4-BE49-F238E27FC236}">
                <a16:creationId xmlns:a16="http://schemas.microsoft.com/office/drawing/2014/main" id="{014FF79A-0C5B-450C-8F8A-A62F928915A1}"/>
              </a:ext>
            </a:extLst>
          </p:cNvPr>
          <p:cNvSpPr/>
          <p:nvPr/>
        </p:nvSpPr>
        <p:spPr>
          <a:xfrm>
            <a:off x="735933" y="2270462"/>
            <a:ext cx="703129" cy="70312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00" b="1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ko-KR" altLang="en-US" sz="1000" b="1" spc="-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</a:t>
            </a:r>
            <a:endParaRPr lang="en-US" altLang="ko-KR" sz="1000" b="1" spc="-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A312EF9-8B24-4052-A611-445D39C7A9CB}"/>
              </a:ext>
            </a:extLst>
          </p:cNvPr>
          <p:cNvSpPr txBox="1"/>
          <p:nvPr/>
        </p:nvSpPr>
        <p:spPr>
          <a:xfrm>
            <a:off x="9523164" y="3776248"/>
            <a:ext cx="10166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K</a:t>
            </a:r>
            <a:r>
              <a:rPr lang="ko-KR" alt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car_</a:t>
            </a:r>
            <a:r>
              <a:rPr lang="ko-KR" alt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중고차 검색</a:t>
            </a:r>
            <a:endParaRPr lang="en-US" altLang="ko-KR" sz="8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05AF49-0ED2-44EF-9FA5-0E13B809D510}"/>
              </a:ext>
            </a:extLst>
          </p:cNvPr>
          <p:cNvSpPr txBox="1"/>
          <p:nvPr/>
        </p:nvSpPr>
        <p:spPr>
          <a:xfrm>
            <a:off x="9210579" y="5565292"/>
            <a:ext cx="13292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r>
              <a:rPr lang="ko-KR" alt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번가 국내숙박 가격비교</a:t>
            </a:r>
            <a:endParaRPr lang="en-US" altLang="ko-KR" sz="8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6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19"/>
            <a:ext cx="7478250" cy="5960955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383" name="모서리가 둥근 직사각형 161">
            <a:extLst>
              <a:ext uri="{FF2B5EF4-FFF2-40B4-BE49-F238E27FC236}">
                <a16:creationId xmlns:a16="http://schemas.microsoft.com/office/drawing/2014/main" id="{3205F3F0-97B6-4D27-839A-42CBAD3598B6}"/>
              </a:ext>
            </a:extLst>
          </p:cNvPr>
          <p:cNvSpPr/>
          <p:nvPr/>
        </p:nvSpPr>
        <p:spPr>
          <a:xfrm>
            <a:off x="474730" y="3924728"/>
            <a:ext cx="7144503" cy="2359367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매출조회 서비스 노출</a:t>
            </a:r>
            <a:b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(bizit </a:t>
            </a:r>
            <a:r>
              <a:rPr lang="ko-KR" altLang="en-US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개발범위</a:t>
            </a:r>
            <a:r>
              <a:rPr lang="en-US" altLang="ko-KR" sz="1600" i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i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60BE6743-E559-44AD-8FFB-1B947D6228CD}"/>
              </a:ext>
            </a:extLst>
          </p:cNvPr>
          <p:cNvGrpSpPr/>
          <p:nvPr/>
        </p:nvGrpSpPr>
        <p:grpSpPr>
          <a:xfrm>
            <a:off x="307856" y="1666431"/>
            <a:ext cx="7471918" cy="2001490"/>
            <a:chOff x="4123372" y="1255865"/>
            <a:chExt cx="2757600" cy="2559356"/>
          </a:xfrm>
        </p:grpSpPr>
        <p:sp>
          <p:nvSpPr>
            <p:cNvPr id="118" name="Panel">
              <a:extLst>
                <a:ext uri="{FF2B5EF4-FFF2-40B4-BE49-F238E27FC236}">
                  <a16:creationId xmlns:a16="http://schemas.microsoft.com/office/drawing/2014/main" id="{B3E55FFA-9EFC-4A20-A3ED-3D51A3D71165}"/>
                </a:ext>
              </a:extLst>
            </p:cNvPr>
            <p:cNvSpPr/>
            <p:nvPr/>
          </p:nvSpPr>
          <p:spPr bwMode="auto">
            <a:xfrm>
              <a:off x="4123372" y="1256008"/>
              <a:ext cx="2757600" cy="25592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 cap="flat" cmpd="sng" algn="ctr">
              <a:solidFill>
                <a:srgbClr val="404040"/>
              </a:solidFill>
              <a:prstDash val="solid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sz="900" i="1" dirty="0">
                <a:solidFill>
                  <a:srgbClr val="FFFFFF">
                    <a:lumMod val="6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cxnSp>
          <p:nvCxnSpPr>
            <p:cNvPr id="119" name="직선 연결선 262">
              <a:extLst>
                <a:ext uri="{FF2B5EF4-FFF2-40B4-BE49-F238E27FC236}">
                  <a16:creationId xmlns:a16="http://schemas.microsoft.com/office/drawing/2014/main" id="{B102E7D8-D21F-4307-93B9-A48EA39462D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123506" y="1255865"/>
              <a:ext cx="2757466" cy="2558424"/>
            </a:xfrm>
            <a:prstGeom prst="line">
              <a:avLst/>
            </a:prstGeom>
            <a:noFill/>
            <a:ln w="9525" algn="ctr">
              <a:solidFill>
                <a:schemeClr val="bg1">
                  <a:lumMod val="8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직선 연결선 263">
              <a:extLst>
                <a:ext uri="{FF2B5EF4-FFF2-40B4-BE49-F238E27FC236}">
                  <a16:creationId xmlns:a16="http://schemas.microsoft.com/office/drawing/2014/main" id="{A37128AA-1AA4-46AF-9D1B-992A6FDA262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123506" y="1255865"/>
              <a:ext cx="2757466" cy="2558424"/>
            </a:xfrm>
            <a:prstGeom prst="line">
              <a:avLst/>
            </a:prstGeom>
            <a:noFill/>
            <a:ln w="9525" algn="ctr">
              <a:solidFill>
                <a:schemeClr val="bg1">
                  <a:lumMod val="8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B507589F-82E1-4B01-B044-2D86605ACD8E}"/>
              </a:ext>
            </a:extLst>
          </p:cNvPr>
          <p:cNvSpPr/>
          <p:nvPr/>
        </p:nvSpPr>
        <p:spPr bwMode="auto">
          <a:xfrm>
            <a:off x="302069" y="811319"/>
            <a:ext cx="7478250" cy="85309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 defTabSz="1168827"/>
            <a:endParaRPr lang="ko-KR" altLang="en-US" sz="1000" b="1" kern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2AA384A0-1806-4DA1-822F-A82F7438984B}"/>
              </a:ext>
            </a:extLst>
          </p:cNvPr>
          <p:cNvSpPr/>
          <p:nvPr/>
        </p:nvSpPr>
        <p:spPr>
          <a:xfrm>
            <a:off x="5700559" y="1222351"/>
            <a:ext cx="2014921" cy="270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피플카운팅  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카드 매출조회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endParaRPr lang="ko-KR" altLang="en-US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1" name="Image">
            <a:extLst>
              <a:ext uri="{FF2B5EF4-FFF2-40B4-BE49-F238E27FC236}">
                <a16:creationId xmlns:a16="http://schemas.microsoft.com/office/drawing/2014/main" id="{6B392BBA-A6B9-4E86-921F-D430FED24AB7}"/>
              </a:ext>
            </a:extLst>
          </p:cNvPr>
          <p:cNvGrpSpPr>
            <a:grpSpLocks/>
          </p:cNvGrpSpPr>
          <p:nvPr/>
        </p:nvGrpSpPr>
        <p:grpSpPr bwMode="auto">
          <a:xfrm>
            <a:off x="356286" y="1235712"/>
            <a:ext cx="1462021" cy="243388"/>
            <a:chOff x="508000" y="1397000"/>
            <a:chExt cx="1008112" cy="1008112"/>
          </a:xfrm>
        </p:grpSpPr>
        <p:sp>
          <p:nvSpPr>
            <p:cNvPr id="102" name="Border">
              <a:extLst>
                <a:ext uri="{FF2B5EF4-FFF2-40B4-BE49-F238E27FC236}">
                  <a16:creationId xmlns:a16="http://schemas.microsoft.com/office/drawing/2014/main" id="{61E0991A-3F79-44A3-AA11-DB4DB31CD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" panose="020B0502040204020203" pitchFamily="34" charset="0"/>
                </a:rPr>
                <a:t>LOGO</a:t>
              </a:r>
            </a:p>
          </p:txBody>
        </p:sp>
        <p:sp>
          <p:nvSpPr>
            <p:cNvPr id="103" name="Line 2">
              <a:extLst>
                <a:ext uri="{FF2B5EF4-FFF2-40B4-BE49-F238E27FC236}">
                  <a16:creationId xmlns:a16="http://schemas.microsoft.com/office/drawing/2014/main" id="{A06D0DE4-6AF0-4B51-BF0F-0F27C5721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04" name="Line 1">
              <a:extLst>
                <a:ext uri="{FF2B5EF4-FFF2-40B4-BE49-F238E27FC236}">
                  <a16:creationId xmlns:a16="http://schemas.microsoft.com/office/drawing/2014/main" id="{5CDE8729-F248-4F6D-BB86-531219D6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D9191B4-F543-4013-B58F-7616A7C2BB07}"/>
              </a:ext>
            </a:extLst>
          </p:cNvPr>
          <p:cNvSpPr/>
          <p:nvPr/>
        </p:nvSpPr>
        <p:spPr>
          <a:xfrm>
            <a:off x="954212" y="1170050"/>
            <a:ext cx="864095" cy="3336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</a:t>
            </a:r>
            <a:r>
              <a:rPr lang="en-US" altLang="ko-KR" sz="1200" b="1" spc="-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1200" b="1" spc="-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7" name="TextBox 165">
            <a:extLst>
              <a:ext uri="{FF2B5EF4-FFF2-40B4-BE49-F238E27FC236}">
                <a16:creationId xmlns:a16="http://schemas.microsoft.com/office/drawing/2014/main" id="{9D46063C-FE0A-42AE-99C8-8741C994FC29}"/>
              </a:ext>
            </a:extLst>
          </p:cNvPr>
          <p:cNvSpPr txBox="1"/>
          <p:nvPr/>
        </p:nvSpPr>
        <p:spPr>
          <a:xfrm>
            <a:off x="284144" y="846913"/>
            <a:ext cx="1125629" cy="2000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ko-KR"/>
            </a:defPPr>
            <a:lvl1pPr marL="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544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086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563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417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2715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1258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49800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28343" algn="l" defTabSz="957086" rtl="0" eaLnBrk="1" latinLnBrk="1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뷰가드 웹관제 바로가기</a:t>
            </a:r>
            <a:r>
              <a:rPr lang="en-US" altLang="ko-KR" sz="7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700" spc="-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20AB21A-E91E-4B24-A63D-8765CC364CD7}"/>
              </a:ext>
            </a:extLst>
          </p:cNvPr>
          <p:cNvSpPr txBox="1"/>
          <p:nvPr/>
        </p:nvSpPr>
        <p:spPr>
          <a:xfrm>
            <a:off x="6066780" y="1932803"/>
            <a:ext cx="1718781" cy="2473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ko-KR" altLang="en-US" sz="900" spc="-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스마트검색 컨셉 이미지</a:t>
            </a: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9892FD8D-6757-4D87-A362-481B329427DA}"/>
              </a:ext>
            </a:extLst>
          </p:cNvPr>
          <p:cNvSpPr/>
          <p:nvPr/>
        </p:nvSpPr>
        <p:spPr bwMode="auto">
          <a:xfrm>
            <a:off x="2440012" y="2253874"/>
            <a:ext cx="1008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사람</a:t>
            </a:r>
            <a:r>
              <a:rPr lang="en-US" altLang="ko-KR" sz="1050" b="1" spc="-150" dirty="0">
                <a:solidFill>
                  <a:srgbClr val="0052A4"/>
                </a:solidFill>
                <a:latin typeface="+mn-ea"/>
              </a:rPr>
              <a:t>/</a:t>
            </a:r>
            <a:r>
              <a:rPr lang="ko-KR" altLang="en-US" sz="1050" b="1" spc="-150" dirty="0">
                <a:solidFill>
                  <a:srgbClr val="0052A4"/>
                </a:solidFill>
                <a:latin typeface="+mn-ea"/>
              </a:rPr>
              <a:t>차량</a:t>
            </a:r>
            <a:endParaRPr lang="en-US" altLang="ko-KR" sz="1050" b="1" spc="-150" dirty="0">
              <a:solidFill>
                <a:srgbClr val="0052A4"/>
              </a:solidFill>
              <a:latin typeface="+mn-ea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1642D2D0-80F2-496C-B152-8E3F8CFE4B51}"/>
              </a:ext>
            </a:extLst>
          </p:cNvPr>
          <p:cNvSpPr/>
          <p:nvPr/>
        </p:nvSpPr>
        <p:spPr>
          <a:xfrm>
            <a:off x="2567062" y="2515483"/>
            <a:ext cx="792000" cy="26514"/>
          </a:xfrm>
          <a:prstGeom prst="rect">
            <a:avLst/>
          </a:prstGeom>
          <a:solidFill>
            <a:srgbClr val="0052A4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latinLnBrk="0"/>
            <a:endParaRPr lang="ko-KR" altLang="en-US" sz="800" b="1" ker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 pitchFamily="34" charset="0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DB5EA2A1-DEC2-48FB-BD7C-928ECFC5F4C2}"/>
              </a:ext>
            </a:extLst>
          </p:cNvPr>
          <p:cNvSpPr/>
          <p:nvPr/>
        </p:nvSpPr>
        <p:spPr bwMode="auto">
          <a:xfrm>
            <a:off x="3481667" y="2276217"/>
            <a:ext cx="792000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영역지정 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B5D7C1D3-924A-4DEB-9BE0-24FD655F89E2}"/>
              </a:ext>
            </a:extLst>
          </p:cNvPr>
          <p:cNvSpPr/>
          <p:nvPr/>
        </p:nvSpPr>
        <p:spPr bwMode="auto">
          <a:xfrm>
            <a:off x="4529558" y="2276217"/>
            <a:ext cx="556796" cy="15867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t"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침입</a:t>
            </a:r>
            <a:r>
              <a:rPr lang="en-US" altLang="ko-KR" sz="1000" spc="-150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en-US" sz="1000" spc="-150" dirty="0">
                <a:solidFill>
                  <a:srgbClr val="000000"/>
                </a:solidFill>
                <a:latin typeface="+mn-ea"/>
              </a:rPr>
              <a:t>방문</a:t>
            </a:r>
            <a:endParaRPr lang="en-US" altLang="ko-KR" sz="1000" spc="-1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6D604F02-E646-4A2B-A5E4-7E7B173CF33B}"/>
              </a:ext>
            </a:extLst>
          </p:cNvPr>
          <p:cNvSpPr/>
          <p:nvPr/>
        </p:nvSpPr>
        <p:spPr>
          <a:xfrm>
            <a:off x="429676" y="1746201"/>
            <a:ext cx="3750119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스마트하게 이미지로 영상을 찾아보세요</a:t>
            </a:r>
            <a:r>
              <a:rPr lang="en-US" altLang="ko-KR" sz="1350" b="1" spc="-50" dirty="0">
                <a:solidFill>
                  <a:prstClr val="black"/>
                </a:solidFill>
                <a:latin typeface="맑은 고딕" panose="020B0503020000020004" pitchFamily="50" charset="-127"/>
              </a:rPr>
              <a:t>.</a:t>
            </a:r>
          </a:p>
        </p:txBody>
      </p:sp>
      <p:grpSp>
        <p:nvGrpSpPr>
          <p:cNvPr id="384" name="그룹 30">
            <a:extLst>
              <a:ext uri="{FF2B5EF4-FFF2-40B4-BE49-F238E27FC236}">
                <a16:creationId xmlns:a16="http://schemas.microsoft.com/office/drawing/2014/main" id="{F0524FAE-382C-4ED1-8D93-5C1592C3272B}"/>
              </a:ext>
            </a:extLst>
          </p:cNvPr>
          <p:cNvGrpSpPr/>
          <p:nvPr/>
        </p:nvGrpSpPr>
        <p:grpSpPr>
          <a:xfrm>
            <a:off x="317870" y="6444841"/>
            <a:ext cx="7525621" cy="297595"/>
            <a:chOff x="125335" y="490868"/>
            <a:chExt cx="7525621" cy="297595"/>
          </a:xfrm>
        </p:grpSpPr>
        <p:grpSp>
          <p:nvGrpSpPr>
            <p:cNvPr id="385" name="그룹 31">
              <a:extLst>
                <a:ext uri="{FF2B5EF4-FFF2-40B4-BE49-F238E27FC236}">
                  <a16:creationId xmlns:a16="http://schemas.microsoft.com/office/drawing/2014/main" id="{5EEB3AEB-BB4C-43FB-9D4A-A60B5FF5D4D5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588E2E01-D04D-451D-8FED-7B2532751316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3" name="자유형 239">
                <a:extLst>
                  <a:ext uri="{FF2B5EF4-FFF2-40B4-BE49-F238E27FC236}">
                    <a16:creationId xmlns:a16="http://schemas.microsoft.com/office/drawing/2014/main" id="{2DED5C36-C0E6-45A3-9EEF-59A26D8807B4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6" name="그룹 32">
              <a:extLst>
                <a:ext uri="{FF2B5EF4-FFF2-40B4-BE49-F238E27FC236}">
                  <a16:creationId xmlns:a16="http://schemas.microsoft.com/office/drawing/2014/main" id="{8A8C43A1-1EAD-4064-9F21-6A07805D43A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016E565-9747-4A6E-9F72-53944EFF6CFF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91" name="자유형 237">
                <a:extLst>
                  <a:ext uri="{FF2B5EF4-FFF2-40B4-BE49-F238E27FC236}">
                    <a16:creationId xmlns:a16="http://schemas.microsoft.com/office/drawing/2014/main" id="{63C2CEDC-3499-47A6-B47E-E6A78EF1112D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387" name="그룹 33">
              <a:extLst>
                <a:ext uri="{FF2B5EF4-FFF2-40B4-BE49-F238E27FC236}">
                  <a16:creationId xmlns:a16="http://schemas.microsoft.com/office/drawing/2014/main" id="{EA502EE2-E433-4C77-94DF-3B5D75C902A0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78FE3CEB-14D1-4738-8BA6-CDE8BBD41350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389" name="자유형 235">
                <a:extLst>
                  <a:ext uri="{FF2B5EF4-FFF2-40B4-BE49-F238E27FC236}">
                    <a16:creationId xmlns:a16="http://schemas.microsoft.com/office/drawing/2014/main" id="{90913CC2-28A6-4324-9AFC-917EEF0300FB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8CBBB68-5C7F-4FBB-8B1B-B45680ED2ADC}"/>
              </a:ext>
            </a:extLst>
          </p:cNvPr>
          <p:cNvCxnSpPr>
            <a:cxnSpLocks/>
          </p:cNvCxnSpPr>
          <p:nvPr/>
        </p:nvCxnSpPr>
        <p:spPr>
          <a:xfrm>
            <a:off x="302069" y="1063804"/>
            <a:ext cx="747770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AF072AE8-08A5-4C45-83F8-C99EB42269F9}"/>
              </a:ext>
            </a:extLst>
          </p:cNvPr>
          <p:cNvSpPr/>
          <p:nvPr/>
        </p:nvSpPr>
        <p:spPr>
          <a:xfrm>
            <a:off x="7952980" y="1219115"/>
            <a:ext cx="2506288" cy="274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GNB</a:t>
            </a:r>
          </a:p>
        </p:txBody>
      </p:sp>
      <p:sp>
        <p:nvSpPr>
          <p:cNvPr id="108" name="오각형 5">
            <a:extLst>
              <a:ext uri="{FF2B5EF4-FFF2-40B4-BE49-F238E27FC236}">
                <a16:creationId xmlns:a16="http://schemas.microsoft.com/office/drawing/2014/main" id="{798963B1-A820-445B-A094-083E0268599F}"/>
              </a:ext>
            </a:extLst>
          </p:cNvPr>
          <p:cNvSpPr/>
          <p:nvPr/>
        </p:nvSpPr>
        <p:spPr>
          <a:xfrm>
            <a:off x="9307285" y="6303518"/>
            <a:ext cx="1096472" cy="21431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r>
              <a:rPr lang="ko-KR" altLang="en-US" dirty="0">
                <a:solidFill>
                  <a:prstClr val="white"/>
                </a:solidFill>
                <a:latin typeface="+mn-ea"/>
              </a:rPr>
              <a:t>다음페이지에 계속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24B657-6B6E-47CE-9210-E7CA24E5645E}"/>
              </a:ext>
            </a:extLst>
          </p:cNvPr>
          <p:cNvSpPr/>
          <p:nvPr/>
        </p:nvSpPr>
        <p:spPr>
          <a:xfrm>
            <a:off x="534437" y="3358604"/>
            <a:ext cx="88197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최근 검색  </a:t>
            </a:r>
            <a:r>
              <a:rPr lang="en-US" altLang="ko-KR" sz="900" b="1" dirty="0">
                <a:solidFill>
                  <a:srgbClr val="666666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|  </a:t>
            </a:r>
            <a:endParaRPr lang="ko-KR" altLang="en-US" sz="9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D5907BF-0479-41F6-85B4-33B31F7C2435}"/>
              </a:ext>
            </a:extLst>
          </p:cNvPr>
          <p:cNvSpPr txBox="1"/>
          <p:nvPr/>
        </p:nvSpPr>
        <p:spPr>
          <a:xfrm>
            <a:off x="1407795" y="3388995"/>
            <a:ext cx="1836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 외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차량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7/7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C0710ADC-8568-4AB5-B3D3-53B04889AAC0}"/>
              </a:ext>
            </a:extLst>
          </p:cNvPr>
          <p:cNvSpPr/>
          <p:nvPr/>
        </p:nvSpPr>
        <p:spPr>
          <a:xfrm>
            <a:off x="7952980" y="3297932"/>
            <a:ext cx="2506288" cy="3760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</a:rPr>
              <a:t>검색 </a:t>
            </a:r>
            <a:r>
              <a:rPr lang="en-US" altLang="ko-KR" sz="800" dirty="0">
                <a:solidFill>
                  <a:schemeClr val="tx1"/>
                </a:solidFill>
              </a:rPr>
              <a:t>tab</a:t>
            </a:r>
            <a:r>
              <a:rPr lang="ko-KR" altLang="en-US" sz="800" dirty="0">
                <a:solidFill>
                  <a:schemeClr val="tx1"/>
                </a:solidFill>
              </a:rPr>
              <a:t>별 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 </a:t>
            </a:r>
            <a:r>
              <a:rPr lang="ko-KR" altLang="en-US" sz="800" dirty="0">
                <a:solidFill>
                  <a:schemeClr val="tx1"/>
                </a:solidFill>
              </a:rPr>
              <a:t>최근</a:t>
            </a:r>
            <a:r>
              <a:rPr lang="en-US" altLang="ko-KR" sz="800" dirty="0">
                <a:solidFill>
                  <a:schemeClr val="tx1"/>
                </a:solidFill>
              </a:rPr>
              <a:t> </a:t>
            </a:r>
            <a:r>
              <a:rPr lang="ko-KR" altLang="en-US" sz="800" dirty="0">
                <a:solidFill>
                  <a:schemeClr val="tx1"/>
                </a:solidFill>
              </a:rPr>
              <a:t>검색한 이력 </a:t>
            </a:r>
            <a:r>
              <a:rPr lang="en-US" altLang="ko-KR" sz="800" dirty="0">
                <a:solidFill>
                  <a:schemeClr val="tx1"/>
                </a:solidFill>
              </a:rPr>
              <a:t>3</a:t>
            </a:r>
            <a:r>
              <a:rPr lang="ko-KR" altLang="en-US" sz="800" dirty="0">
                <a:solidFill>
                  <a:schemeClr val="tx1"/>
                </a:solidFill>
              </a:rPr>
              <a:t>개 노출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F2AB8A9-CAAE-42A6-AADC-BE3A5653F9BF}"/>
              </a:ext>
            </a:extLst>
          </p:cNvPr>
          <p:cNvSpPr txBox="1"/>
          <p:nvPr/>
        </p:nvSpPr>
        <p:spPr>
          <a:xfrm>
            <a:off x="3396014" y="3388995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90451D-59FB-43A3-8701-033B24B65F65}"/>
              </a:ext>
            </a:extLst>
          </p:cNvPr>
          <p:cNvSpPr txBox="1"/>
          <p:nvPr/>
        </p:nvSpPr>
        <p:spPr>
          <a:xfrm>
            <a:off x="4811859" y="3388995"/>
            <a:ext cx="1260000" cy="173117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000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7/8   X</a:t>
            </a:r>
            <a:endParaRPr lang="ko-KR" altLang="en-US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29DA994-1533-4CC7-80CD-EFB8FFF2791C}"/>
              </a:ext>
            </a:extLst>
          </p:cNvPr>
          <p:cNvSpPr/>
          <p:nvPr/>
        </p:nvSpPr>
        <p:spPr>
          <a:xfrm>
            <a:off x="706548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+</a:t>
            </a:r>
            <a:r>
              <a:rPr lang="ko-KR" altLang="en-US" sz="900" dirty="0" err="1"/>
              <a:t>피플카운팅</a:t>
            </a:r>
            <a:r>
              <a:rPr lang="en-US" altLang="ko-KR" sz="900" dirty="0"/>
              <a:t>) + </a:t>
            </a:r>
            <a:r>
              <a:rPr lang="ko-KR" altLang="en-US" sz="900" dirty="0"/>
              <a:t>매출조회 서비스 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8694D5B4-7680-4994-A6BD-83CA6DBB7C75}"/>
              </a:ext>
            </a:extLst>
          </p:cNvPr>
          <p:cNvGrpSpPr/>
          <p:nvPr/>
        </p:nvGrpSpPr>
        <p:grpSpPr>
          <a:xfrm>
            <a:off x="412376" y="2637523"/>
            <a:ext cx="7269828" cy="613047"/>
            <a:chOff x="412376" y="1654246"/>
            <a:chExt cx="7269828" cy="613047"/>
          </a:xfrm>
        </p:grpSpPr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48EB262E-D6F2-434A-9299-662E08934F29}"/>
                </a:ext>
              </a:extLst>
            </p:cNvPr>
            <p:cNvSpPr/>
            <p:nvPr/>
          </p:nvSpPr>
          <p:spPr>
            <a:xfrm>
              <a:off x="412376" y="1654246"/>
              <a:ext cx="7269828" cy="61304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ABCD14E4-7EC2-43CB-B25F-1E7BBCC0A7F4}"/>
                </a:ext>
              </a:extLst>
            </p:cNvPr>
            <p:cNvCxnSpPr/>
            <p:nvPr/>
          </p:nvCxnSpPr>
          <p:spPr>
            <a:xfrm>
              <a:off x="2962414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EA66152D-99C6-4721-BA29-30510A50ABB5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07420" y="1766770"/>
              <a:ext cx="35747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카메라</a:t>
              </a:r>
              <a:endParaRPr lang="en-US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B666B37-5458-4B51-8B9D-0E0B74C3C7FE}"/>
                </a:ext>
              </a:extLst>
            </p:cNvPr>
            <p:cNvSpPr txBox="1"/>
            <p:nvPr/>
          </p:nvSpPr>
          <p:spPr>
            <a:xfrm>
              <a:off x="627225" y="1940528"/>
              <a:ext cx="15119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검색할 카메라를 선택하세요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5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EBF12ECD-6E7E-4EB6-B6CA-4E7DA401B7CB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3176922" y="1766770"/>
              <a:ext cx="608730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검색 대상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3328A43-A145-4431-9950-9C2CAE8AF2A6}"/>
                </a:ext>
              </a:extLst>
            </p:cNvPr>
            <p:cNvSpPr txBox="1"/>
            <p:nvPr/>
          </p:nvSpPr>
          <p:spPr>
            <a:xfrm>
              <a:off x="3096727" y="1940528"/>
              <a:ext cx="8771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사람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</a:rPr>
                <a:t>/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차량 선택</a:t>
              </a: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1E4E975B-6039-4AE9-8757-BF0CC7C568DA}"/>
                </a:ext>
              </a:extLst>
            </p:cNvPr>
            <p:cNvCxnSpPr/>
            <p:nvPr/>
          </p:nvCxnSpPr>
          <p:spPr>
            <a:xfrm>
              <a:off x="4654365" y="1827030"/>
              <a:ext cx="0" cy="267478"/>
            </a:xfrm>
            <a:prstGeom prst="line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Label" descr="&lt;SmartSettings&gt;&lt;SmartResize anchorLeft=&quot;Absolute&quot; anchorTop=&quot;Relative&quot; anchorRight=&quot;Relative&quot; anchorBottom=&quot;Relative&quot; /&gt;&lt;/SmartSettings&gt;">
              <a:extLst>
                <a:ext uri="{FF2B5EF4-FFF2-40B4-BE49-F238E27FC236}">
                  <a16:creationId xmlns:a16="http://schemas.microsoft.com/office/drawing/2014/main" id="{54504164-BD63-4065-B056-3DF3E29BBE82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868872" y="1766770"/>
              <a:ext cx="644797" cy="13080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00"/>
                </a:spcAft>
              </a:pPr>
              <a:r>
                <a:rPr lang="ko-KR" altLang="en-US" sz="850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기간</a:t>
              </a:r>
              <a:endParaRPr lang="en-US" altLang="ko-KR" sz="85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464DE9F-35F6-4302-8F5C-7A785CE9E339}"/>
                </a:ext>
              </a:extLst>
            </p:cNvPr>
            <p:cNvSpPr txBox="1"/>
            <p:nvPr/>
          </p:nvSpPr>
          <p:spPr>
            <a:xfrm>
              <a:off x="4788678" y="1940528"/>
              <a:ext cx="6319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</a:rPr>
                <a:t>날짜 선택</a:t>
              </a:r>
            </a:p>
          </p:txBody>
        </p: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CFB22F3C-2300-4782-A13A-EFC2064AAF61}"/>
                </a:ext>
              </a:extLst>
            </p:cNvPr>
            <p:cNvGrpSpPr/>
            <p:nvPr/>
          </p:nvGrpSpPr>
          <p:grpSpPr>
            <a:xfrm>
              <a:off x="6821267" y="1734150"/>
              <a:ext cx="781553" cy="453238"/>
              <a:chOff x="6821267" y="1734150"/>
              <a:chExt cx="781553" cy="453238"/>
            </a:xfrm>
          </p:grpSpPr>
          <p:sp>
            <p:nvSpPr>
              <p:cNvPr id="72" name="사각형: 둥근 모서리 71">
                <a:extLst>
                  <a:ext uri="{FF2B5EF4-FFF2-40B4-BE49-F238E27FC236}">
                    <a16:creationId xmlns:a16="http://schemas.microsoft.com/office/drawing/2014/main" id="{7E6748A8-5252-47B8-861A-5D6A1187AA0B}"/>
                  </a:ext>
                </a:extLst>
              </p:cNvPr>
              <p:cNvSpPr/>
              <p:nvPr/>
            </p:nvSpPr>
            <p:spPr>
              <a:xfrm>
                <a:off x="6821267" y="1734150"/>
                <a:ext cx="781553" cy="453238"/>
              </a:xfrm>
              <a:prstGeom prst="roundRect">
                <a:avLst>
                  <a:gd name="adj" fmla="val 50000"/>
                </a:avLst>
              </a:prstGeom>
              <a:solidFill>
                <a:srgbClr val="0052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74" name="그림 73">
                <a:extLst>
                  <a:ext uri="{FF2B5EF4-FFF2-40B4-BE49-F238E27FC236}">
                    <a16:creationId xmlns:a16="http://schemas.microsoft.com/office/drawing/2014/main" id="{CDF4257D-70CD-4066-ABFF-24A787CB7D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070" y="1889538"/>
                <a:ext cx="142462" cy="142462"/>
              </a:xfrm>
              <a:prstGeom prst="rect">
                <a:avLst/>
              </a:prstGeom>
            </p:spPr>
          </p:pic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C9C875E1-1150-4B20-8745-AD69BF6ABFB0}"/>
                  </a:ext>
                </a:extLst>
              </p:cNvPr>
              <p:cNvSpPr txBox="1"/>
              <p:nvPr/>
            </p:nvSpPr>
            <p:spPr>
              <a:xfrm>
                <a:off x="7065484" y="1829964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>
                    <a:solidFill>
                      <a:schemeClr val="bg1"/>
                    </a:solidFill>
                  </a:rPr>
                  <a:t>검색</a:t>
                </a:r>
              </a:p>
            </p:txBody>
          </p:sp>
        </p:grp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F1B9F08-C39F-4E44-B862-04C9108571E9}"/>
              </a:ext>
            </a:extLst>
          </p:cNvPr>
          <p:cNvGrpSpPr/>
          <p:nvPr/>
        </p:nvGrpSpPr>
        <p:grpSpPr>
          <a:xfrm>
            <a:off x="6221808" y="846913"/>
            <a:ext cx="1547218" cy="200055"/>
            <a:chOff x="6095555" y="846913"/>
            <a:chExt cx="1547218" cy="200055"/>
          </a:xfrm>
        </p:grpSpPr>
        <p:sp>
          <p:nvSpPr>
            <p:cNvPr id="76" name="TextBox 165">
              <a:extLst>
                <a:ext uri="{FF2B5EF4-FFF2-40B4-BE49-F238E27FC236}">
                  <a16:creationId xmlns:a16="http://schemas.microsoft.com/office/drawing/2014/main" id="{63C7FDE2-1F84-4D28-9F8C-0C3CFA3D2178}"/>
                </a:ext>
              </a:extLst>
            </p:cNvPr>
            <p:cNvSpPr txBox="1"/>
            <p:nvPr/>
          </p:nvSpPr>
          <p:spPr>
            <a:xfrm>
              <a:off x="6095555" y="846913"/>
              <a:ext cx="1547218" cy="20005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    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침입탐지 목록  </a:t>
              </a:r>
              <a:r>
                <a:rPr lang="en-US" altLang="ko-KR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|        </a:t>
              </a:r>
              <a:r>
                <a:rPr lang="ko-KR" altLang="en-US" sz="700" spc="-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관리</a:t>
              </a:r>
            </a:p>
          </p:txBody>
        </p:sp>
        <p:sp>
          <p:nvSpPr>
            <p:cNvPr id="77" name="Settings">
              <a:extLst>
                <a:ext uri="{FF2B5EF4-FFF2-40B4-BE49-F238E27FC236}">
                  <a16:creationId xmlns:a16="http://schemas.microsoft.com/office/drawing/2014/main" id="{EBECD477-BCCB-4856-B667-D3D57CA9E25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18908" y="901494"/>
              <a:ext cx="95632" cy="95632"/>
            </a:xfrm>
            <a:custGeom>
              <a:avLst/>
              <a:gdLst>
                <a:gd name="T0" fmla="*/ 265 w 666"/>
                <a:gd name="T1" fmla="*/ 98 h 667"/>
                <a:gd name="T2" fmla="*/ 134 w 666"/>
                <a:gd name="T3" fmla="*/ 61 h 667"/>
                <a:gd name="T4" fmla="*/ 118 w 666"/>
                <a:gd name="T5" fmla="*/ 215 h 667"/>
                <a:gd name="T6" fmla="*/ 0 w 666"/>
                <a:gd name="T7" fmla="*/ 281 h 667"/>
                <a:gd name="T8" fmla="*/ 97 w 666"/>
                <a:gd name="T9" fmla="*/ 401 h 667"/>
                <a:gd name="T10" fmla="*/ 60 w 666"/>
                <a:gd name="T11" fmla="*/ 532 h 667"/>
                <a:gd name="T12" fmla="*/ 215 w 666"/>
                <a:gd name="T13" fmla="*/ 548 h 667"/>
                <a:gd name="T14" fmla="*/ 281 w 666"/>
                <a:gd name="T15" fmla="*/ 667 h 667"/>
                <a:gd name="T16" fmla="*/ 401 w 666"/>
                <a:gd name="T17" fmla="*/ 568 h 667"/>
                <a:gd name="T18" fmla="*/ 533 w 666"/>
                <a:gd name="T19" fmla="*/ 605 h 667"/>
                <a:gd name="T20" fmla="*/ 547 w 666"/>
                <a:gd name="T21" fmla="*/ 451 h 667"/>
                <a:gd name="T22" fmla="*/ 666 w 666"/>
                <a:gd name="T23" fmla="*/ 384 h 667"/>
                <a:gd name="T24" fmla="*/ 666 w 666"/>
                <a:gd name="T25" fmla="*/ 281 h 667"/>
                <a:gd name="T26" fmla="*/ 547 w 666"/>
                <a:gd name="T27" fmla="*/ 216 h 667"/>
                <a:gd name="T28" fmla="*/ 532 w 666"/>
                <a:gd name="T29" fmla="*/ 61 h 667"/>
                <a:gd name="T30" fmla="*/ 401 w 666"/>
                <a:gd name="T31" fmla="*/ 99 h 667"/>
                <a:gd name="T32" fmla="*/ 281 w 666"/>
                <a:gd name="T33" fmla="*/ 0 h 667"/>
                <a:gd name="T34" fmla="*/ 361 w 666"/>
                <a:gd name="T35" fmla="*/ 27 h 667"/>
                <a:gd name="T36" fmla="*/ 453 w 666"/>
                <a:gd name="T37" fmla="*/ 150 h 667"/>
                <a:gd name="T38" fmla="*/ 570 w 666"/>
                <a:gd name="T39" fmla="*/ 136 h 667"/>
                <a:gd name="T40" fmla="*/ 547 w 666"/>
                <a:gd name="T41" fmla="*/ 289 h 667"/>
                <a:gd name="T42" fmla="*/ 640 w 666"/>
                <a:gd name="T43" fmla="*/ 361 h 667"/>
                <a:gd name="T44" fmla="*/ 516 w 666"/>
                <a:gd name="T45" fmla="*/ 453 h 667"/>
                <a:gd name="T46" fmla="*/ 530 w 666"/>
                <a:gd name="T47" fmla="*/ 570 h 667"/>
                <a:gd name="T48" fmla="*/ 377 w 666"/>
                <a:gd name="T49" fmla="*/ 548 h 667"/>
                <a:gd name="T50" fmla="*/ 304 w 666"/>
                <a:gd name="T51" fmla="*/ 640 h 667"/>
                <a:gd name="T52" fmla="*/ 212 w 666"/>
                <a:gd name="T53" fmla="*/ 517 h 667"/>
                <a:gd name="T54" fmla="*/ 95 w 666"/>
                <a:gd name="T55" fmla="*/ 529 h 667"/>
                <a:gd name="T56" fmla="*/ 118 w 666"/>
                <a:gd name="T57" fmla="*/ 378 h 667"/>
                <a:gd name="T58" fmla="*/ 26 w 666"/>
                <a:gd name="T59" fmla="*/ 304 h 667"/>
                <a:gd name="T60" fmla="*/ 149 w 666"/>
                <a:gd name="T61" fmla="*/ 213 h 667"/>
                <a:gd name="T62" fmla="*/ 137 w 666"/>
                <a:gd name="T63" fmla="*/ 96 h 667"/>
                <a:gd name="T64" fmla="*/ 289 w 666"/>
                <a:gd name="T65" fmla="*/ 119 h 667"/>
                <a:gd name="T66" fmla="*/ 333 w 666"/>
                <a:gd name="T67" fmla="*/ 213 h 667"/>
                <a:gd name="T68" fmla="*/ 333 w 666"/>
                <a:gd name="T69" fmla="*/ 453 h 667"/>
                <a:gd name="T70" fmla="*/ 333 w 666"/>
                <a:gd name="T71" fmla="*/ 213 h 667"/>
                <a:gd name="T72" fmla="*/ 426 w 666"/>
                <a:gd name="T73" fmla="*/ 333 h 667"/>
                <a:gd name="T74" fmla="*/ 240 w 666"/>
                <a:gd name="T75" fmla="*/ 33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6" h="667">
                  <a:moveTo>
                    <a:pt x="281" y="0"/>
                  </a:moveTo>
                  <a:lnTo>
                    <a:pt x="265" y="98"/>
                  </a:lnTo>
                  <a:cubicBezTo>
                    <a:pt x="247" y="103"/>
                    <a:pt x="231" y="110"/>
                    <a:pt x="215" y="119"/>
                  </a:cubicBezTo>
                  <a:lnTo>
                    <a:pt x="134" y="61"/>
                  </a:lnTo>
                  <a:lnTo>
                    <a:pt x="61" y="133"/>
                  </a:lnTo>
                  <a:lnTo>
                    <a:pt x="118" y="215"/>
                  </a:lnTo>
                  <a:cubicBezTo>
                    <a:pt x="110" y="231"/>
                    <a:pt x="103" y="247"/>
                    <a:pt x="98" y="265"/>
                  </a:cubicBezTo>
                  <a:lnTo>
                    <a:pt x="0" y="281"/>
                  </a:lnTo>
                  <a:lnTo>
                    <a:pt x="0" y="384"/>
                  </a:lnTo>
                  <a:lnTo>
                    <a:pt x="97" y="401"/>
                  </a:lnTo>
                  <a:cubicBezTo>
                    <a:pt x="103" y="419"/>
                    <a:pt x="110" y="436"/>
                    <a:pt x="118" y="451"/>
                  </a:cubicBezTo>
                  <a:lnTo>
                    <a:pt x="60" y="532"/>
                  </a:lnTo>
                  <a:lnTo>
                    <a:pt x="133" y="605"/>
                  </a:lnTo>
                  <a:lnTo>
                    <a:pt x="215" y="548"/>
                  </a:lnTo>
                  <a:cubicBezTo>
                    <a:pt x="230" y="556"/>
                    <a:pt x="247" y="563"/>
                    <a:pt x="265" y="568"/>
                  </a:cubicBezTo>
                  <a:lnTo>
                    <a:pt x="281" y="667"/>
                  </a:lnTo>
                  <a:lnTo>
                    <a:pt x="383" y="667"/>
                  </a:lnTo>
                  <a:lnTo>
                    <a:pt x="401" y="568"/>
                  </a:lnTo>
                  <a:cubicBezTo>
                    <a:pt x="418" y="563"/>
                    <a:pt x="435" y="556"/>
                    <a:pt x="451" y="547"/>
                  </a:cubicBezTo>
                  <a:lnTo>
                    <a:pt x="533" y="605"/>
                  </a:lnTo>
                  <a:lnTo>
                    <a:pt x="605" y="532"/>
                  </a:lnTo>
                  <a:lnTo>
                    <a:pt x="547" y="451"/>
                  </a:lnTo>
                  <a:cubicBezTo>
                    <a:pt x="555" y="435"/>
                    <a:pt x="562" y="419"/>
                    <a:pt x="567" y="401"/>
                  </a:cubicBezTo>
                  <a:lnTo>
                    <a:pt x="666" y="384"/>
                  </a:lnTo>
                  <a:lnTo>
                    <a:pt x="666" y="373"/>
                  </a:lnTo>
                  <a:lnTo>
                    <a:pt x="666" y="281"/>
                  </a:lnTo>
                  <a:lnTo>
                    <a:pt x="567" y="265"/>
                  </a:lnTo>
                  <a:cubicBezTo>
                    <a:pt x="562" y="248"/>
                    <a:pt x="555" y="231"/>
                    <a:pt x="547" y="216"/>
                  </a:cubicBezTo>
                  <a:lnTo>
                    <a:pt x="604" y="133"/>
                  </a:lnTo>
                  <a:lnTo>
                    <a:pt x="532" y="61"/>
                  </a:lnTo>
                  <a:lnTo>
                    <a:pt x="450" y="119"/>
                  </a:lnTo>
                  <a:cubicBezTo>
                    <a:pt x="435" y="111"/>
                    <a:pt x="418" y="104"/>
                    <a:pt x="401" y="99"/>
                  </a:cubicBezTo>
                  <a:lnTo>
                    <a:pt x="383" y="0"/>
                  </a:lnTo>
                  <a:lnTo>
                    <a:pt x="281" y="0"/>
                  </a:lnTo>
                  <a:close/>
                  <a:moveTo>
                    <a:pt x="304" y="27"/>
                  </a:moveTo>
                  <a:lnTo>
                    <a:pt x="361" y="27"/>
                  </a:lnTo>
                  <a:lnTo>
                    <a:pt x="377" y="119"/>
                  </a:lnTo>
                  <a:cubicBezTo>
                    <a:pt x="405" y="127"/>
                    <a:pt x="430" y="137"/>
                    <a:pt x="453" y="150"/>
                  </a:cubicBezTo>
                  <a:lnTo>
                    <a:pt x="529" y="96"/>
                  </a:lnTo>
                  <a:lnTo>
                    <a:pt x="570" y="136"/>
                  </a:lnTo>
                  <a:lnTo>
                    <a:pt x="516" y="213"/>
                  </a:lnTo>
                  <a:cubicBezTo>
                    <a:pt x="530" y="239"/>
                    <a:pt x="540" y="263"/>
                    <a:pt x="547" y="289"/>
                  </a:cubicBezTo>
                  <a:lnTo>
                    <a:pt x="640" y="304"/>
                  </a:lnTo>
                  <a:lnTo>
                    <a:pt x="640" y="361"/>
                  </a:lnTo>
                  <a:lnTo>
                    <a:pt x="547" y="378"/>
                  </a:lnTo>
                  <a:cubicBezTo>
                    <a:pt x="539" y="406"/>
                    <a:pt x="529" y="430"/>
                    <a:pt x="516" y="453"/>
                  </a:cubicBezTo>
                  <a:lnTo>
                    <a:pt x="570" y="529"/>
                  </a:lnTo>
                  <a:lnTo>
                    <a:pt x="530" y="570"/>
                  </a:lnTo>
                  <a:lnTo>
                    <a:pt x="453" y="516"/>
                  </a:lnTo>
                  <a:cubicBezTo>
                    <a:pt x="427" y="530"/>
                    <a:pt x="404" y="541"/>
                    <a:pt x="377" y="548"/>
                  </a:cubicBezTo>
                  <a:lnTo>
                    <a:pt x="361" y="640"/>
                  </a:lnTo>
                  <a:lnTo>
                    <a:pt x="304" y="640"/>
                  </a:lnTo>
                  <a:lnTo>
                    <a:pt x="288" y="548"/>
                  </a:lnTo>
                  <a:cubicBezTo>
                    <a:pt x="260" y="540"/>
                    <a:pt x="236" y="530"/>
                    <a:pt x="212" y="517"/>
                  </a:cubicBezTo>
                  <a:lnTo>
                    <a:pt x="136" y="570"/>
                  </a:lnTo>
                  <a:lnTo>
                    <a:pt x="95" y="529"/>
                  </a:lnTo>
                  <a:lnTo>
                    <a:pt x="149" y="454"/>
                  </a:lnTo>
                  <a:cubicBezTo>
                    <a:pt x="135" y="428"/>
                    <a:pt x="124" y="404"/>
                    <a:pt x="118" y="378"/>
                  </a:cubicBezTo>
                  <a:lnTo>
                    <a:pt x="26" y="361"/>
                  </a:lnTo>
                  <a:lnTo>
                    <a:pt x="26" y="304"/>
                  </a:lnTo>
                  <a:lnTo>
                    <a:pt x="118" y="289"/>
                  </a:lnTo>
                  <a:cubicBezTo>
                    <a:pt x="126" y="260"/>
                    <a:pt x="135" y="236"/>
                    <a:pt x="149" y="213"/>
                  </a:cubicBezTo>
                  <a:lnTo>
                    <a:pt x="96" y="136"/>
                  </a:lnTo>
                  <a:lnTo>
                    <a:pt x="137" y="96"/>
                  </a:lnTo>
                  <a:lnTo>
                    <a:pt x="212" y="150"/>
                  </a:lnTo>
                  <a:cubicBezTo>
                    <a:pt x="238" y="136"/>
                    <a:pt x="262" y="125"/>
                    <a:pt x="289" y="119"/>
                  </a:cubicBezTo>
                  <a:lnTo>
                    <a:pt x="304" y="27"/>
                  </a:lnTo>
                  <a:close/>
                  <a:moveTo>
                    <a:pt x="333" y="213"/>
                  </a:moveTo>
                  <a:cubicBezTo>
                    <a:pt x="267" y="213"/>
                    <a:pt x="213" y="267"/>
                    <a:pt x="213" y="333"/>
                  </a:cubicBezTo>
                  <a:cubicBezTo>
                    <a:pt x="213" y="399"/>
                    <a:pt x="267" y="453"/>
                    <a:pt x="333" y="453"/>
                  </a:cubicBezTo>
                  <a:cubicBezTo>
                    <a:pt x="399" y="453"/>
                    <a:pt x="453" y="399"/>
                    <a:pt x="453" y="333"/>
                  </a:cubicBezTo>
                  <a:cubicBezTo>
                    <a:pt x="453" y="267"/>
                    <a:pt x="399" y="213"/>
                    <a:pt x="333" y="213"/>
                  </a:cubicBezTo>
                  <a:close/>
                  <a:moveTo>
                    <a:pt x="333" y="240"/>
                  </a:moveTo>
                  <a:cubicBezTo>
                    <a:pt x="385" y="240"/>
                    <a:pt x="426" y="282"/>
                    <a:pt x="426" y="333"/>
                  </a:cubicBezTo>
                  <a:cubicBezTo>
                    <a:pt x="426" y="385"/>
                    <a:pt x="385" y="427"/>
                    <a:pt x="333" y="427"/>
                  </a:cubicBezTo>
                  <a:cubicBezTo>
                    <a:pt x="281" y="427"/>
                    <a:pt x="240" y="385"/>
                    <a:pt x="240" y="333"/>
                  </a:cubicBezTo>
                  <a:cubicBezTo>
                    <a:pt x="240" y="282"/>
                    <a:pt x="281" y="240"/>
                    <a:pt x="333" y="24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565C6726-FB07-4B8E-B71E-D45155634AA9}"/>
              </a:ext>
            </a:extLst>
          </p:cNvPr>
          <p:cNvSpPr/>
          <p:nvPr/>
        </p:nvSpPr>
        <p:spPr>
          <a:xfrm>
            <a:off x="7952980" y="1962077"/>
            <a:ext cx="2506288" cy="4504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>
                <a:solidFill>
                  <a:schemeClr val="tx1"/>
                </a:solidFill>
              </a:rPr>
              <a:t>스마트 검색 영역 </a:t>
            </a:r>
            <a:endParaRPr lang="en-US" altLang="ko-KR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00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20"/>
            <a:ext cx="7478250" cy="604009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sp>
        <p:nvSpPr>
          <p:cNvPr id="162" name="모서리가 둥근 직사각형 161">
            <a:extLst>
              <a:ext uri="{FF2B5EF4-FFF2-40B4-BE49-F238E27FC236}">
                <a16:creationId xmlns:a16="http://schemas.microsoft.com/office/drawing/2014/main" id="{04E17CF2-FD49-45CD-B718-62C8CA63A74A}"/>
              </a:ext>
            </a:extLst>
          </p:cNvPr>
          <p:cNvSpPr/>
          <p:nvPr/>
        </p:nvSpPr>
        <p:spPr>
          <a:xfrm>
            <a:off x="474731" y="1413570"/>
            <a:ext cx="7138479" cy="118706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30">
            <a:extLst>
              <a:ext uri="{FF2B5EF4-FFF2-40B4-BE49-F238E27FC236}">
                <a16:creationId xmlns:a16="http://schemas.microsoft.com/office/drawing/2014/main" id="{4F290FA6-AE0C-49AC-9DCB-634B81A9A2D0}"/>
              </a:ext>
            </a:extLst>
          </p:cNvPr>
          <p:cNvGrpSpPr/>
          <p:nvPr/>
        </p:nvGrpSpPr>
        <p:grpSpPr>
          <a:xfrm>
            <a:off x="317870" y="677939"/>
            <a:ext cx="7525621" cy="297595"/>
            <a:chOff x="125335" y="490868"/>
            <a:chExt cx="7525621" cy="297595"/>
          </a:xfrm>
        </p:grpSpPr>
        <p:grpSp>
          <p:nvGrpSpPr>
            <p:cNvPr id="127" name="그룹 31">
              <a:extLst>
                <a:ext uri="{FF2B5EF4-FFF2-40B4-BE49-F238E27FC236}">
                  <a16:creationId xmlns:a16="http://schemas.microsoft.com/office/drawing/2014/main" id="{E2BD8864-94E7-4E35-B81A-A3434BF6D4AC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id="{DC6205BD-AC6B-4AD7-BD0F-95095B087457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5" name="자유형 239">
                <a:extLst>
                  <a:ext uri="{FF2B5EF4-FFF2-40B4-BE49-F238E27FC236}">
                    <a16:creationId xmlns:a16="http://schemas.microsoft.com/office/drawing/2014/main" id="{8F179E35-613F-4DF1-A519-B5EC1CC36805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28" name="그룹 32">
              <a:extLst>
                <a:ext uri="{FF2B5EF4-FFF2-40B4-BE49-F238E27FC236}">
                  <a16:creationId xmlns:a16="http://schemas.microsoft.com/office/drawing/2014/main" id="{F2CF8B9A-676B-45D3-BF9B-0F719F4909CE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001BDC2A-4ADE-4A18-87A2-9EA499931B4D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3" name="자유형 237">
                <a:extLst>
                  <a:ext uri="{FF2B5EF4-FFF2-40B4-BE49-F238E27FC236}">
                    <a16:creationId xmlns:a16="http://schemas.microsoft.com/office/drawing/2014/main" id="{10128B4B-A446-4367-A968-57DD3FEF3A0C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29" name="그룹 33">
              <a:extLst>
                <a:ext uri="{FF2B5EF4-FFF2-40B4-BE49-F238E27FC236}">
                  <a16:creationId xmlns:a16="http://schemas.microsoft.com/office/drawing/2014/main" id="{80E4F926-953C-4BFC-B95B-4DCC11866FAA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30" name="직사각형 129">
                <a:extLst>
                  <a:ext uri="{FF2B5EF4-FFF2-40B4-BE49-F238E27FC236}">
                    <a16:creationId xmlns:a16="http://schemas.microsoft.com/office/drawing/2014/main" id="{A83350EE-05B1-47FB-83A8-15F886C1AF2F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31" name="자유형 235">
                <a:extLst>
                  <a:ext uri="{FF2B5EF4-FFF2-40B4-BE49-F238E27FC236}">
                    <a16:creationId xmlns:a16="http://schemas.microsoft.com/office/drawing/2014/main" id="{ACF1F9D1-ED31-4752-AEF0-86F98D0F8459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169F4BE0-A780-4511-A041-1A0E21CD3E40}"/>
              </a:ext>
            </a:extLst>
          </p:cNvPr>
          <p:cNvSpPr/>
          <p:nvPr/>
        </p:nvSpPr>
        <p:spPr>
          <a:xfrm>
            <a:off x="7952980" y="1413570"/>
            <a:ext cx="2506288" cy="9251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b="1" dirty="0" err="1">
                <a:solidFill>
                  <a:schemeClr val="tx1"/>
                </a:solidFill>
              </a:rPr>
              <a:t>매장별</a:t>
            </a:r>
            <a:r>
              <a:rPr lang="ko-KR" altLang="en-US" sz="800" b="1" dirty="0">
                <a:solidFill>
                  <a:schemeClr val="tx1"/>
                </a:solidFill>
              </a:rPr>
              <a:t> 방문자수 통계 요약 </a:t>
            </a:r>
            <a:r>
              <a:rPr lang="en-US" altLang="ko-KR" sz="800" b="1" dirty="0">
                <a:solidFill>
                  <a:schemeClr val="tx1"/>
                </a:solidFill>
              </a:rPr>
              <a:t>(</a:t>
            </a:r>
            <a:r>
              <a:rPr lang="ko-KR" altLang="en-US" sz="800" b="1" dirty="0">
                <a:solidFill>
                  <a:schemeClr val="tx1"/>
                </a:solidFill>
              </a:rPr>
              <a:t>일별</a:t>
            </a:r>
            <a:r>
              <a:rPr lang="en-US" altLang="ko-KR" sz="800" b="1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실시간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최근 일주일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월 누적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B6466AB4-ABB4-4506-B8F9-C94096902B80}"/>
              </a:ext>
            </a:extLst>
          </p:cNvPr>
          <p:cNvGrpSpPr/>
          <p:nvPr/>
        </p:nvGrpSpPr>
        <p:grpSpPr>
          <a:xfrm>
            <a:off x="425690" y="981522"/>
            <a:ext cx="2167581" cy="307777"/>
            <a:chOff x="2351766" y="2939893"/>
            <a:chExt cx="2167581" cy="307777"/>
          </a:xfrm>
        </p:grpSpPr>
        <p:sp>
          <p:nvSpPr>
            <p:cNvPr id="60" name="TextBox 165">
              <a:extLst>
                <a:ext uri="{FF2B5EF4-FFF2-40B4-BE49-F238E27FC236}">
                  <a16:creationId xmlns:a16="http://schemas.microsoft.com/office/drawing/2014/main" id="{E2FBCA09-69CD-45E2-9B98-315016F910B4}"/>
                </a:ext>
              </a:extLst>
            </p:cNvPr>
            <p:cNvSpPr txBox="1"/>
            <p:nvPr/>
          </p:nvSpPr>
          <p:spPr>
            <a:xfrm>
              <a:off x="2351766" y="2939893"/>
              <a:ext cx="2167581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400" spc="-50" dirty="0" err="1"/>
                <a:t>커피빈</a:t>
              </a:r>
              <a:r>
                <a:rPr lang="ko-KR" altLang="en-US" sz="1400" spc="-50" dirty="0"/>
                <a:t> 을지로</a:t>
              </a:r>
              <a:r>
                <a:rPr lang="en-US" altLang="ko-KR" sz="1400" spc="-50" dirty="0"/>
                <a:t>3</a:t>
              </a:r>
              <a:r>
                <a:rPr lang="ko-KR" altLang="en-US" sz="1400" spc="-50" dirty="0"/>
                <a:t>가점        </a:t>
              </a: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9FD31D9A-3934-4FF8-908C-110C318C7F52}"/>
                </a:ext>
              </a:extLst>
            </p:cNvPr>
            <p:cNvSpPr>
              <a:spLocks noChangeAspect="1"/>
            </p:cNvSpPr>
            <p:nvPr/>
          </p:nvSpPr>
          <p:spPr bwMode="auto">
            <a:xfrm rot="5400000">
              <a:off x="4290647" y="3047913"/>
              <a:ext cx="59866" cy="108000"/>
            </a:xfrm>
            <a:custGeom>
              <a:avLst/>
              <a:gdLst>
                <a:gd name="T0" fmla="*/ 2147483647 w 325"/>
                <a:gd name="T1" fmla="*/ 0 h 594"/>
                <a:gd name="T2" fmla="*/ 0 w 325"/>
                <a:gd name="T3" fmla="*/ 2147483647 h 594"/>
                <a:gd name="T4" fmla="*/ 2147483647 w 325"/>
                <a:gd name="T5" fmla="*/ 2147483647 h 594"/>
                <a:gd name="T6" fmla="*/ 0 w 325"/>
                <a:gd name="T7" fmla="*/ 2147483647 h 594"/>
                <a:gd name="T8" fmla="*/ 2147483647 w 325"/>
                <a:gd name="T9" fmla="*/ 2147483647 h 594"/>
                <a:gd name="T10" fmla="*/ 2147483647 w 325"/>
                <a:gd name="T11" fmla="*/ 2147483647 h 594"/>
                <a:gd name="T12" fmla="*/ 2147483647 w 325"/>
                <a:gd name="T13" fmla="*/ 0 h 5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ko-KR" altLang="en-US" sz="1200">
                <a:latin typeface="+mn-ea"/>
                <a:ea typeface="+mn-ea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CAEAA346-6A2E-47E5-91BA-C75D2D625259}"/>
                </a:ext>
              </a:extLst>
            </p:cNvPr>
            <p:cNvCxnSpPr>
              <a:cxnSpLocks/>
            </p:cNvCxnSpPr>
            <p:nvPr/>
          </p:nvCxnSpPr>
          <p:spPr>
            <a:xfrm>
              <a:off x="2439991" y="3234885"/>
              <a:ext cx="1976366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Body">
            <a:extLst>
              <a:ext uri="{FF2B5EF4-FFF2-40B4-BE49-F238E27FC236}">
                <a16:creationId xmlns:a16="http://schemas.microsoft.com/office/drawing/2014/main" id="{042D7340-F0DE-4FE5-A60F-6E420C476FF8}"/>
              </a:ext>
            </a:extLst>
          </p:cNvPr>
          <p:cNvSpPr txBox="1"/>
          <p:nvPr/>
        </p:nvSpPr>
        <p:spPr>
          <a:xfrm>
            <a:off x="601117" y="1495236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방문자수</a:t>
            </a:r>
            <a:endParaRPr lang="en-US" altLang="ko-KR" sz="1000" dirty="0"/>
          </a:p>
        </p:txBody>
      </p:sp>
      <p:sp>
        <p:nvSpPr>
          <p:cNvPr id="68" name="Body">
            <a:extLst>
              <a:ext uri="{FF2B5EF4-FFF2-40B4-BE49-F238E27FC236}">
                <a16:creationId xmlns:a16="http://schemas.microsoft.com/office/drawing/2014/main" id="{68791992-E87E-4341-96B6-8C885B0A02D2}"/>
              </a:ext>
            </a:extLst>
          </p:cNvPr>
          <p:cNvSpPr txBox="1"/>
          <p:nvPr/>
        </p:nvSpPr>
        <p:spPr>
          <a:xfrm>
            <a:off x="1425031" y="2024409"/>
            <a:ext cx="1155015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21,345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C46E384-06B7-4FC0-9757-C1B01FD43432}"/>
              </a:ext>
            </a:extLst>
          </p:cNvPr>
          <p:cNvCxnSpPr>
            <a:cxnSpLocks/>
          </p:cNvCxnSpPr>
          <p:nvPr/>
        </p:nvCxnSpPr>
        <p:spPr>
          <a:xfrm>
            <a:off x="2766000" y="1587500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9" name="차트 118">
            <a:extLst>
              <a:ext uri="{FF2B5EF4-FFF2-40B4-BE49-F238E27FC236}">
                <a16:creationId xmlns:a16="http://schemas.microsoft.com/office/drawing/2014/main" id="{9948FBDA-0860-4ACF-B203-96DE854F9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4353238"/>
              </p:ext>
            </p:extLst>
          </p:nvPr>
        </p:nvGraphicFramePr>
        <p:xfrm>
          <a:off x="318673" y="5433191"/>
          <a:ext cx="2506288" cy="1403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B2528C1-3719-4C30-B5ED-08D209BED9FD}"/>
              </a:ext>
            </a:extLst>
          </p:cNvPr>
          <p:cNvSpPr/>
          <p:nvPr/>
        </p:nvSpPr>
        <p:spPr>
          <a:xfrm>
            <a:off x="418865" y="2958505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최근 일주일 일별 방문자수</a:t>
            </a:r>
            <a:endParaRPr lang="en-US" altLang="ko-KR" sz="1100" b="1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9DAC6F1B-80F5-44A4-A207-B4231FA0F004}"/>
              </a:ext>
            </a:extLst>
          </p:cNvPr>
          <p:cNvSpPr/>
          <p:nvPr/>
        </p:nvSpPr>
        <p:spPr>
          <a:xfrm>
            <a:off x="2178348" y="5655979"/>
            <a:ext cx="180000" cy="180000"/>
          </a:xfrm>
          <a:prstGeom prst="ellipse">
            <a:avLst/>
          </a:prstGeom>
          <a:gradFill flip="none" rotWithShape="1">
            <a:gsLst>
              <a:gs pos="0">
                <a:srgbClr val="0052A4"/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Body">
            <a:extLst>
              <a:ext uri="{FF2B5EF4-FFF2-40B4-BE49-F238E27FC236}">
                <a16:creationId xmlns:a16="http://schemas.microsoft.com/office/drawing/2014/main" id="{0B7D4313-FBC2-4764-AE3F-F7A899AF1C10}"/>
              </a:ext>
            </a:extLst>
          </p:cNvPr>
          <p:cNvSpPr txBox="1"/>
          <p:nvPr/>
        </p:nvSpPr>
        <p:spPr>
          <a:xfrm>
            <a:off x="3047409" y="1495236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000" dirty="0"/>
              <a:t>최근 일주일 방문자수</a:t>
            </a:r>
            <a:endParaRPr lang="en-US" altLang="ko-KR" sz="1000" dirty="0"/>
          </a:p>
        </p:txBody>
      </p:sp>
      <p:sp>
        <p:nvSpPr>
          <p:cNvPr id="136" name="Body">
            <a:extLst>
              <a:ext uri="{FF2B5EF4-FFF2-40B4-BE49-F238E27FC236}">
                <a16:creationId xmlns:a16="http://schemas.microsoft.com/office/drawing/2014/main" id="{1C248403-3A63-4392-B5CF-A74DB377CE5B}"/>
              </a:ext>
            </a:extLst>
          </p:cNvPr>
          <p:cNvSpPr txBox="1"/>
          <p:nvPr/>
        </p:nvSpPr>
        <p:spPr>
          <a:xfrm>
            <a:off x="3742097" y="2024409"/>
            <a:ext cx="1304094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134,575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37" name="Body">
            <a:extLst>
              <a:ext uri="{FF2B5EF4-FFF2-40B4-BE49-F238E27FC236}">
                <a16:creationId xmlns:a16="http://schemas.microsoft.com/office/drawing/2014/main" id="{F7EBAF3A-DA2D-4170-8AED-4BA2CC4AAA90}"/>
              </a:ext>
            </a:extLst>
          </p:cNvPr>
          <p:cNvSpPr txBox="1"/>
          <p:nvPr/>
        </p:nvSpPr>
        <p:spPr>
          <a:xfrm>
            <a:off x="5468084" y="1495236"/>
            <a:ext cx="1241896" cy="222441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en-US" altLang="ko-KR" sz="1000" dirty="0"/>
              <a:t>8</a:t>
            </a:r>
            <a:r>
              <a:rPr lang="ko-KR" altLang="en-US" sz="1000" dirty="0"/>
              <a:t>월 누적 방문자수</a:t>
            </a:r>
            <a:endParaRPr lang="en-US" altLang="ko-KR" sz="1000" dirty="0"/>
          </a:p>
        </p:txBody>
      </p:sp>
      <p:sp>
        <p:nvSpPr>
          <p:cNvPr id="138" name="Body">
            <a:extLst>
              <a:ext uri="{FF2B5EF4-FFF2-40B4-BE49-F238E27FC236}">
                <a16:creationId xmlns:a16="http://schemas.microsoft.com/office/drawing/2014/main" id="{9A7390F2-0A54-4CFF-B8D0-3B7D5414A1C6}"/>
              </a:ext>
            </a:extLst>
          </p:cNvPr>
          <p:cNvSpPr txBox="1"/>
          <p:nvPr/>
        </p:nvSpPr>
        <p:spPr>
          <a:xfrm>
            <a:off x="5986441" y="2024409"/>
            <a:ext cx="1520499" cy="376330"/>
          </a:xfrm>
          <a:prstGeom prst="rect">
            <a:avLst/>
          </a:prstGeom>
          <a:noFill/>
        </p:spPr>
        <p:txBody>
          <a:bodyPr wrap="none" lIns="67891" tIns="33945" rIns="67891" bIns="33945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b="1" dirty="0">
                <a:latin typeface="+mn-ea"/>
              </a:rPr>
              <a:t>1,548,885</a:t>
            </a:r>
            <a:r>
              <a:rPr lang="ko-KR" altLang="en-US" sz="1600" dirty="0">
                <a:latin typeface="+mn-ea"/>
              </a:rPr>
              <a:t>명</a:t>
            </a:r>
            <a:endParaRPr lang="en-US" altLang="ko-KR" sz="1050" dirty="0">
              <a:latin typeface="+mn-ea"/>
            </a:endParaRPr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213C70A9-D6D4-43E6-A5C0-1711967F64CC}"/>
              </a:ext>
            </a:extLst>
          </p:cNvPr>
          <p:cNvSpPr/>
          <p:nvPr/>
        </p:nvSpPr>
        <p:spPr>
          <a:xfrm>
            <a:off x="4855855" y="2689016"/>
            <a:ext cx="118800" cy="1188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700" b="1" dirty="0">
                <a:solidFill>
                  <a:schemeClr val="bg1"/>
                </a:solidFill>
                <a:latin typeface="+mn-ea"/>
              </a:rPr>
              <a:t>!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4DF488B-1546-451C-B0E1-9F898AFD3CF3}"/>
              </a:ext>
            </a:extLst>
          </p:cNvPr>
          <p:cNvSpPr/>
          <p:nvPr/>
        </p:nvSpPr>
        <p:spPr>
          <a:xfrm>
            <a:off x="513419" y="1674935"/>
            <a:ext cx="6783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C0792312-B6A1-42C9-82B0-7AFA85C63F6C}"/>
              </a:ext>
            </a:extLst>
          </p:cNvPr>
          <p:cNvSpPr/>
          <p:nvPr/>
        </p:nvSpPr>
        <p:spPr>
          <a:xfrm>
            <a:off x="2970363" y="1641067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2021.08.24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BC5B69EC-E276-4C35-979B-17BC95D0F8E0}"/>
              </a:ext>
            </a:extLst>
          </p:cNvPr>
          <p:cNvSpPr/>
          <p:nvPr/>
        </p:nvSpPr>
        <p:spPr>
          <a:xfrm>
            <a:off x="5390219" y="1641067"/>
            <a:ext cx="13179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2021.08.01 ~ 2021.08.30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F83E65DB-6112-49AF-A2A9-B04A979A4A7A}"/>
              </a:ext>
            </a:extLst>
          </p:cNvPr>
          <p:cNvCxnSpPr>
            <a:cxnSpLocks/>
          </p:cNvCxnSpPr>
          <p:nvPr/>
        </p:nvCxnSpPr>
        <p:spPr>
          <a:xfrm>
            <a:off x="5234071" y="1587500"/>
            <a:ext cx="0" cy="87435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E4C07C4F-F3DC-430E-9A7D-696A33D10C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8055538"/>
              </p:ext>
            </p:extLst>
          </p:nvPr>
        </p:nvGraphicFramePr>
        <p:xfrm>
          <a:off x="3144617" y="5446018"/>
          <a:ext cx="2157128" cy="13806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4D2A8D2A-306A-4F21-B945-92E4C2C79ABB}"/>
              </a:ext>
            </a:extLst>
          </p:cNvPr>
          <p:cNvSpPr/>
          <p:nvPr/>
        </p:nvSpPr>
        <p:spPr>
          <a:xfrm>
            <a:off x="3044369" y="5153310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연령별 방문자수 </a:t>
            </a:r>
            <a:endParaRPr lang="en-US" altLang="ko-KR" sz="1100" b="1" dirty="0"/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7BD00ABC-2225-4AA9-869B-240459622DB2}"/>
              </a:ext>
            </a:extLst>
          </p:cNvPr>
          <p:cNvSpPr/>
          <p:nvPr/>
        </p:nvSpPr>
        <p:spPr>
          <a:xfrm>
            <a:off x="5425432" y="5153310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성별 방문자수 </a:t>
            </a:r>
            <a:endParaRPr lang="en-US" altLang="ko-KR" sz="1100" b="1" dirty="0"/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28628970-621D-4E34-8DC8-3B4A2570F2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114645"/>
              </p:ext>
            </p:extLst>
          </p:nvPr>
        </p:nvGraphicFramePr>
        <p:xfrm>
          <a:off x="5300243" y="5285064"/>
          <a:ext cx="2484361" cy="1793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BF971946-E85B-4269-8568-52BEA02812B5}"/>
              </a:ext>
            </a:extLst>
          </p:cNvPr>
          <p:cNvSpPr/>
          <p:nvPr/>
        </p:nvSpPr>
        <p:spPr>
          <a:xfrm>
            <a:off x="6002766" y="5718259"/>
            <a:ext cx="4920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</a:rPr>
              <a:t>33%</a:t>
            </a: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4F08C752-B9C8-4BCC-9847-6DD6E63B16B1}"/>
              </a:ext>
            </a:extLst>
          </p:cNvPr>
          <p:cNvSpPr/>
          <p:nvPr/>
        </p:nvSpPr>
        <p:spPr>
          <a:xfrm>
            <a:off x="6491653" y="6116612"/>
            <a:ext cx="4920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/>
              <a:t>67%</a:t>
            </a:r>
          </a:p>
        </p:txBody>
      </p:sp>
      <p:graphicFrame>
        <p:nvGraphicFramePr>
          <p:cNvPr id="170" name="차트 169">
            <a:extLst>
              <a:ext uri="{FF2B5EF4-FFF2-40B4-BE49-F238E27FC236}">
                <a16:creationId xmlns:a16="http://schemas.microsoft.com/office/drawing/2014/main" id="{DD8A2817-2459-4930-9F17-2E210AF24A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5566841"/>
              </p:ext>
            </p:extLst>
          </p:nvPr>
        </p:nvGraphicFramePr>
        <p:xfrm>
          <a:off x="497340" y="3069754"/>
          <a:ext cx="4736731" cy="1701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1C44B22-B3AA-4B0A-BAA2-F417B280DDC1}"/>
              </a:ext>
            </a:extLst>
          </p:cNvPr>
          <p:cNvCxnSpPr/>
          <p:nvPr/>
        </p:nvCxnSpPr>
        <p:spPr>
          <a:xfrm>
            <a:off x="633551" y="3861842"/>
            <a:ext cx="443619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9E9482A2-6118-444E-A40A-22FF489ED256}"/>
              </a:ext>
            </a:extLst>
          </p:cNvPr>
          <p:cNvSpPr/>
          <p:nvPr/>
        </p:nvSpPr>
        <p:spPr>
          <a:xfrm>
            <a:off x="401759" y="3768632"/>
            <a:ext cx="38985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평균</a:t>
            </a:r>
            <a:endParaRPr lang="ko-KR" altLang="en-US" sz="800" b="1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" name="Body">
            <a:extLst>
              <a:ext uri="{FF2B5EF4-FFF2-40B4-BE49-F238E27FC236}">
                <a16:creationId xmlns:a16="http://schemas.microsoft.com/office/drawing/2014/main" id="{D338D1BD-6259-4B9F-AA29-7AF334EBF456}"/>
              </a:ext>
            </a:extLst>
          </p:cNvPr>
          <p:cNvSpPr txBox="1"/>
          <p:nvPr/>
        </p:nvSpPr>
        <p:spPr>
          <a:xfrm>
            <a:off x="5507303" y="3837270"/>
            <a:ext cx="2075676" cy="731299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pPr>
              <a:lnSpc>
                <a:spcPct val="150000"/>
              </a:lnSpc>
            </a:pPr>
            <a:r>
              <a:rPr lang="en-US" altLang="ko-KR" sz="1000" dirty="0"/>
              <a:t>8</a:t>
            </a:r>
            <a:r>
              <a:rPr lang="ko-KR" altLang="en-US" sz="1000" dirty="0"/>
              <a:t>월 </a:t>
            </a:r>
            <a:r>
              <a:rPr lang="en-US" altLang="ko-KR" sz="1000" dirty="0"/>
              <a:t>30</a:t>
            </a:r>
            <a:r>
              <a:rPr lang="ko-KR" altLang="en-US" sz="1000" dirty="0"/>
              <a:t>일은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ko-KR" altLang="en-US" sz="1000" dirty="0"/>
              <a:t>최근 일주일 평균 </a:t>
            </a:r>
            <a:r>
              <a:rPr lang="en-US" altLang="ko-KR" sz="1000" dirty="0"/>
              <a:t>20,173</a:t>
            </a:r>
            <a:r>
              <a:rPr lang="ko-KR" altLang="en-US" sz="1000" dirty="0"/>
              <a:t>명보다 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b="1" u="sng" dirty="0"/>
              <a:t>1,103</a:t>
            </a:r>
            <a:r>
              <a:rPr lang="ko-KR" altLang="en-US" sz="1000" b="1" u="sng" dirty="0"/>
              <a:t>명 </a:t>
            </a:r>
            <a:r>
              <a:rPr lang="ko-KR" altLang="en-US" sz="1000" dirty="0"/>
              <a:t>더 방문했습니다</a:t>
            </a:r>
            <a:r>
              <a:rPr lang="en-US" altLang="ko-KR" sz="1000" dirty="0"/>
              <a:t>.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DD42A362-1B85-4651-9AEF-80367298BB9F}"/>
              </a:ext>
            </a:extLst>
          </p:cNvPr>
          <p:cNvSpPr/>
          <p:nvPr/>
        </p:nvSpPr>
        <p:spPr>
          <a:xfrm>
            <a:off x="418865" y="5153310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시간대별 방문자수 </a:t>
            </a:r>
            <a:endParaRPr lang="en-US" altLang="ko-KR" sz="1100" b="1" dirty="0"/>
          </a:p>
        </p:txBody>
      </p:sp>
      <p:grpSp>
        <p:nvGrpSpPr>
          <p:cNvPr id="176" name="Tooltip" descr="&lt;SmartSettings&gt;&lt;SmartResize enabled=&quot;True&quot; minWidth=&quot;13&quot; minHeight=&quot;8&quot; /&gt;&lt;/SmartSettings&gt;">
            <a:extLst>
              <a:ext uri="{FF2B5EF4-FFF2-40B4-BE49-F238E27FC236}">
                <a16:creationId xmlns:a16="http://schemas.microsoft.com/office/drawing/2014/main" id="{27D3665B-D235-40CE-92BD-980C184A888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15977" y="5614746"/>
            <a:ext cx="952985" cy="207026"/>
            <a:chOff x="1562135" y="1217147"/>
            <a:chExt cx="952985" cy="207026"/>
          </a:xfrm>
          <a:solidFill>
            <a:srgbClr val="FFFFFF"/>
          </a:solidFill>
        </p:grpSpPr>
        <p:sp>
          <p:nvSpPr>
            <p:cNvPr id="177" name="Box" descr="&lt;Tags&gt;&lt;SMARTRESIZEANCHORS&gt;Absolute,Absolute,None,Absolute&lt;/SMARTRESIZEANCHORS&gt;&lt;/Tags&gt;">
              <a:extLst>
                <a:ext uri="{FF2B5EF4-FFF2-40B4-BE49-F238E27FC236}">
                  <a16:creationId xmlns:a16="http://schemas.microsoft.com/office/drawing/2014/main" id="{C15E8ED2-E1F9-4BD5-AE12-40E12E8F60D3}"/>
                </a:ext>
              </a:extLst>
            </p:cNvPr>
            <p:cNvSpPr/>
            <p:nvPr/>
          </p:nvSpPr>
          <p:spPr>
            <a:xfrm>
              <a:off x="1562135" y="1217147"/>
              <a:ext cx="886295" cy="207026"/>
            </a:xfrm>
            <a:prstGeom prst="roundRect">
              <a:avLst>
                <a:gd name="adj" fmla="val 11391"/>
              </a:avLst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45720" tIns="27432" rIns="45720" bIns="27432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754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</a:p>
          </p:txBody>
        </p:sp>
        <p:sp>
          <p:nvSpPr>
            <p:cNvPr id="178" name="Arrow" descr="&lt;Tags&gt;&lt;SMARTRESIZEANCHORS&gt;None,None,None,Absolute&lt;/SMARTRESIZEANCHORS&gt;&lt;/Tags&gt;">
              <a:extLst>
                <a:ext uri="{FF2B5EF4-FFF2-40B4-BE49-F238E27FC236}">
                  <a16:creationId xmlns:a16="http://schemas.microsoft.com/office/drawing/2014/main" id="{26D65D6B-F681-42E0-881B-56DE66E8DE80}"/>
                </a:ext>
              </a:extLst>
            </p:cNvPr>
            <p:cNvSpPr/>
            <p:nvPr/>
          </p:nvSpPr>
          <p:spPr>
            <a:xfrm rot="5400000">
              <a:off x="2443095" y="1287315"/>
              <a:ext cx="77360" cy="66690"/>
            </a:xfrm>
            <a:prstGeom prst="triangle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79" name="Gap" descr="&lt;Tags&gt;&lt;SMARTRESIZEANCHORS&gt;None,None,None,Absolute&lt;/SMARTRESIZEANCHORS&gt;&lt;/Tags&gt;">
              <a:extLst>
                <a:ext uri="{FF2B5EF4-FFF2-40B4-BE49-F238E27FC236}">
                  <a16:creationId xmlns:a16="http://schemas.microsoft.com/office/drawing/2014/main" id="{D0829634-FF44-4207-AF77-7526A1113499}"/>
                </a:ext>
              </a:extLst>
            </p:cNvPr>
            <p:cNvCxnSpPr/>
            <p:nvPr/>
          </p:nvCxnSpPr>
          <p:spPr>
            <a:xfrm rot="16200000">
              <a:off x="2416045" y="1320661"/>
              <a:ext cx="64770" cy="0"/>
            </a:xfrm>
            <a:prstGeom prst="line">
              <a:avLst/>
            </a:prstGeom>
            <a:grpFill/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" name="그룹 30">
            <a:extLst>
              <a:ext uri="{FF2B5EF4-FFF2-40B4-BE49-F238E27FC236}">
                <a16:creationId xmlns:a16="http://schemas.microsoft.com/office/drawing/2014/main" id="{CF32F039-F97F-4CC4-83D1-1FEEF1016267}"/>
              </a:ext>
            </a:extLst>
          </p:cNvPr>
          <p:cNvGrpSpPr/>
          <p:nvPr/>
        </p:nvGrpSpPr>
        <p:grpSpPr>
          <a:xfrm>
            <a:off x="317871" y="6752814"/>
            <a:ext cx="7478250" cy="297595"/>
            <a:chOff x="125335" y="490868"/>
            <a:chExt cx="7525621" cy="297595"/>
          </a:xfrm>
        </p:grpSpPr>
        <p:grpSp>
          <p:nvGrpSpPr>
            <p:cNvPr id="181" name="그룹 31">
              <a:extLst>
                <a:ext uri="{FF2B5EF4-FFF2-40B4-BE49-F238E27FC236}">
                  <a16:creationId xmlns:a16="http://schemas.microsoft.com/office/drawing/2014/main" id="{0C43FF66-6A74-4EE3-8D38-E6D9D1BE6592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88" name="직사각형 187">
                <a:extLst>
                  <a:ext uri="{FF2B5EF4-FFF2-40B4-BE49-F238E27FC236}">
                    <a16:creationId xmlns:a16="http://schemas.microsoft.com/office/drawing/2014/main" id="{F3B6B7AC-03DC-4A9C-82CB-995166CBE832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89" name="자유형 239">
                <a:extLst>
                  <a:ext uri="{FF2B5EF4-FFF2-40B4-BE49-F238E27FC236}">
                    <a16:creationId xmlns:a16="http://schemas.microsoft.com/office/drawing/2014/main" id="{DB1C0C46-7F01-446E-BE01-1A495792B327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82" name="그룹 32">
              <a:extLst>
                <a:ext uri="{FF2B5EF4-FFF2-40B4-BE49-F238E27FC236}">
                  <a16:creationId xmlns:a16="http://schemas.microsoft.com/office/drawing/2014/main" id="{63432D58-D64A-4235-B52B-5E5FB8FE648B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86" name="직사각형 185">
                <a:extLst>
                  <a:ext uri="{FF2B5EF4-FFF2-40B4-BE49-F238E27FC236}">
                    <a16:creationId xmlns:a16="http://schemas.microsoft.com/office/drawing/2014/main" id="{2BCCB525-DDD1-40CF-82BC-97214E46AFE5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87" name="자유형 237">
                <a:extLst>
                  <a:ext uri="{FF2B5EF4-FFF2-40B4-BE49-F238E27FC236}">
                    <a16:creationId xmlns:a16="http://schemas.microsoft.com/office/drawing/2014/main" id="{1D75C419-ACEF-40B2-AD4E-A5FEE451D562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83" name="그룹 33">
              <a:extLst>
                <a:ext uri="{FF2B5EF4-FFF2-40B4-BE49-F238E27FC236}">
                  <a16:creationId xmlns:a16="http://schemas.microsoft.com/office/drawing/2014/main" id="{252C1396-6928-40E3-B2F2-091EE09D7B4F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84" name="직사각형 183">
                <a:extLst>
                  <a:ext uri="{FF2B5EF4-FFF2-40B4-BE49-F238E27FC236}">
                    <a16:creationId xmlns:a16="http://schemas.microsoft.com/office/drawing/2014/main" id="{68111628-1F0A-4480-9227-AD3FEA68A312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85" name="자유형 235">
                <a:extLst>
                  <a:ext uri="{FF2B5EF4-FFF2-40B4-BE49-F238E27FC236}">
                    <a16:creationId xmlns:a16="http://schemas.microsoft.com/office/drawing/2014/main" id="{2A1CE1C3-13FD-4553-9B87-AB2A6C064E91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117CBFB-8440-4F91-A4C5-9DD29EFF068D}"/>
              </a:ext>
            </a:extLst>
          </p:cNvPr>
          <p:cNvSpPr/>
          <p:nvPr/>
        </p:nvSpPr>
        <p:spPr>
          <a:xfrm>
            <a:off x="1321888" y="2358519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+10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78EBAF5-8329-4814-8F11-678705205408}"/>
              </a:ext>
            </a:extLst>
          </p:cNvPr>
          <p:cNvSpPr/>
          <p:nvPr/>
        </p:nvSpPr>
        <p:spPr>
          <a:xfrm>
            <a:off x="3788033" y="2358519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전주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+150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3F9BE77-058E-47C1-A366-3D5147DBB21A}"/>
              </a:ext>
            </a:extLst>
          </p:cNvPr>
          <p:cNvSpPr/>
          <p:nvPr/>
        </p:nvSpPr>
        <p:spPr>
          <a:xfrm>
            <a:off x="6248782" y="2358519"/>
            <a:ext cx="125815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전월 대비 </a:t>
            </a:r>
            <a:r>
              <a:rPr lang="en-US" altLang="ko-KR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-110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</a:t>
            </a:r>
            <a:endParaRPr lang="en-US" altLang="ko-KR" sz="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0" name="Tooltip" descr="&lt;SmartSettings&gt;&lt;SmartResize enabled=&quot;True&quot; minWidth=&quot;6&quot; minHeight=&quot;20&quot; /&gt;&lt;/SmartSettings&gt;">
            <a:extLst>
              <a:ext uri="{FF2B5EF4-FFF2-40B4-BE49-F238E27FC236}">
                <a16:creationId xmlns:a16="http://schemas.microsoft.com/office/drawing/2014/main" id="{E447DBFA-A855-4CC2-B04F-F81E8B4633F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042256" y="5426337"/>
            <a:ext cx="886295" cy="273716"/>
            <a:chOff x="869382" y="1673165"/>
            <a:chExt cx="886295" cy="273716"/>
          </a:xfrm>
        </p:grpSpPr>
        <p:sp>
          <p:nvSpPr>
            <p:cNvPr id="71" name="Box" descr="&lt;Tags&gt;&lt;SMARTRESIZEANCHORS&gt;None,Absolute,Absolute,Absolute&lt;/SMARTRESIZEANCHORS&gt;&lt;/Tags&gt;">
              <a:extLst>
                <a:ext uri="{FF2B5EF4-FFF2-40B4-BE49-F238E27FC236}">
                  <a16:creationId xmlns:a16="http://schemas.microsoft.com/office/drawing/2014/main" id="{B840C6B5-95F7-4462-B7CC-F5A861274F21}"/>
                </a:ext>
              </a:extLst>
            </p:cNvPr>
            <p:cNvSpPr/>
            <p:nvPr/>
          </p:nvSpPr>
          <p:spPr>
            <a:xfrm>
              <a:off x="869382" y="1673165"/>
              <a:ext cx="886295" cy="207026"/>
            </a:xfrm>
            <a:prstGeom prst="roundRect">
              <a:avLst>
                <a:gd name="adj" fmla="val 11391"/>
              </a:avLst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45720" tIns="27432" rIns="45720" bIns="27432" numCol="1" spcCol="0" rtlCol="0" fromWordArt="0" anchor="b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 </a:t>
              </a:r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410</a:t>
              </a:r>
              <a:r>
                <a:rPr lang="ko-KR" alt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Arrow" descr="&lt;Tags&gt;&lt;SMARTRESIZEANCHORS&gt;None,Absolute,None,None&lt;/SMARTRESIZEANCHORS&gt;&lt;/Tags&gt;">
              <a:extLst>
                <a:ext uri="{FF2B5EF4-FFF2-40B4-BE49-F238E27FC236}">
                  <a16:creationId xmlns:a16="http://schemas.microsoft.com/office/drawing/2014/main" id="{2773F8B7-6DC9-4D5E-B358-CF10682FC8A9}"/>
                </a:ext>
              </a:extLst>
            </p:cNvPr>
            <p:cNvSpPr/>
            <p:nvPr/>
          </p:nvSpPr>
          <p:spPr>
            <a:xfrm rot="10800000">
              <a:off x="1273852" y="1880191"/>
              <a:ext cx="77360" cy="66690"/>
            </a:xfrm>
            <a:prstGeom prst="triangl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3" name="Gap" descr="&lt;Tags&gt;&lt;SMARTRESIZEANCHORS&gt;None,Absolute,None,None&lt;/SMARTRESIZEANCHORS&gt;&lt;/Tags&gt;">
              <a:extLst>
                <a:ext uri="{FF2B5EF4-FFF2-40B4-BE49-F238E27FC236}">
                  <a16:creationId xmlns:a16="http://schemas.microsoft.com/office/drawing/2014/main" id="{81B1CFE9-5E11-487F-BEA1-5C6BA71EA64A}"/>
                </a:ext>
              </a:extLst>
            </p:cNvPr>
            <p:cNvCxnSpPr/>
            <p:nvPr/>
          </p:nvCxnSpPr>
          <p:spPr>
            <a:xfrm>
              <a:off x="1280146" y="1880191"/>
              <a:ext cx="64770" cy="0"/>
            </a:xfrm>
            <a:prstGeom prst="line">
              <a:avLst/>
            </a:prstGeom>
            <a:ln w="63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FDE17DD-0DFB-4CC6-9FA9-28B5C7BBE236}"/>
              </a:ext>
            </a:extLst>
          </p:cNvPr>
          <p:cNvSpPr txBox="1"/>
          <p:nvPr/>
        </p:nvSpPr>
        <p:spPr>
          <a:xfrm>
            <a:off x="5006524" y="2603531"/>
            <a:ext cx="3191359" cy="314989"/>
          </a:xfrm>
          <a:prstGeom prst="rect">
            <a:avLst/>
          </a:prstGeom>
          <a:noFill/>
          <a:ln w="3175">
            <a:noFill/>
          </a:ln>
        </p:spPr>
        <p:txBody>
          <a:bodyPr wrap="square" lIns="33411" tIns="0" rIns="0" bIns="0" rtlCol="0" anchor="ctr">
            <a:normAutofit/>
          </a:bodyPr>
          <a:lstStyle/>
          <a:p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등록된 영업시간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(09:00~20:00)</a:t>
            </a:r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동안 방문자를 집계합니다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DA0AB9-D3DC-4683-826E-EF9C9D7367C7}"/>
              </a:ext>
            </a:extLst>
          </p:cNvPr>
          <p:cNvSpPr/>
          <p:nvPr/>
        </p:nvSpPr>
        <p:spPr>
          <a:xfrm>
            <a:off x="7952980" y="3289996"/>
            <a:ext cx="2506288" cy="61198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최근 일주일 일별 방문자수 </a:t>
            </a:r>
            <a:br>
              <a:rPr lang="en-US" altLang="ko-KR" sz="800" dirty="0">
                <a:solidFill>
                  <a:schemeClr val="tx1"/>
                </a:solidFill>
              </a:rPr>
            </a:br>
            <a:r>
              <a:rPr lang="en-US" altLang="ko-KR" sz="800" dirty="0">
                <a:solidFill>
                  <a:schemeClr val="tx1"/>
                </a:solidFill>
              </a:rPr>
              <a:t> (</a:t>
            </a:r>
            <a:r>
              <a:rPr lang="ko-KR" altLang="en-US" sz="800" dirty="0">
                <a:solidFill>
                  <a:schemeClr val="tx1"/>
                </a:solidFill>
              </a:rPr>
              <a:t>최근 일주일 평균 대비 방문자수 제공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A7BAE8B-7764-4C70-8BE6-9CDF146E3D52}"/>
              </a:ext>
            </a:extLst>
          </p:cNvPr>
          <p:cNvSpPr/>
          <p:nvPr/>
        </p:nvSpPr>
        <p:spPr>
          <a:xfrm>
            <a:off x="7952980" y="4825206"/>
            <a:ext cx="2506288" cy="7977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시간대별 방문자수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실시간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최근 일주일 평균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연령별 방문자수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실시간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최근 일주일 평균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성별 방문자수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77" name="오각형 5">
            <a:extLst>
              <a:ext uri="{FF2B5EF4-FFF2-40B4-BE49-F238E27FC236}">
                <a16:creationId xmlns:a16="http://schemas.microsoft.com/office/drawing/2014/main" id="{39D65DA8-D106-4352-A750-397896ACAA6A}"/>
              </a:ext>
            </a:extLst>
          </p:cNvPr>
          <p:cNvSpPr/>
          <p:nvPr/>
        </p:nvSpPr>
        <p:spPr>
          <a:xfrm>
            <a:off x="9307285" y="6303518"/>
            <a:ext cx="1096472" cy="21431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r>
              <a:rPr lang="ko-KR" altLang="en-US" dirty="0">
                <a:solidFill>
                  <a:prstClr val="white"/>
                </a:solidFill>
                <a:latin typeface="+mn-ea"/>
              </a:rPr>
              <a:t>다음페이지에 계속</a:t>
            </a:r>
          </a:p>
        </p:txBody>
      </p:sp>
      <p:sp>
        <p:nvSpPr>
          <p:cNvPr id="80" name="Body">
            <a:extLst>
              <a:ext uri="{FF2B5EF4-FFF2-40B4-BE49-F238E27FC236}">
                <a16:creationId xmlns:a16="http://schemas.microsoft.com/office/drawing/2014/main" id="{A7F83CDC-748C-412E-9717-4DE996C6BBD3}"/>
              </a:ext>
            </a:extLst>
          </p:cNvPr>
          <p:cNvSpPr txBox="1"/>
          <p:nvPr/>
        </p:nvSpPr>
        <p:spPr>
          <a:xfrm>
            <a:off x="2557609" y="1049018"/>
            <a:ext cx="353006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의</a:t>
            </a:r>
            <a:endParaRPr lang="en-US" altLang="ko-KR" sz="1400" dirty="0"/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0D40F3F9-4B46-46B1-BE41-ED087D641977}"/>
              </a:ext>
            </a:extLst>
          </p:cNvPr>
          <p:cNvGrpSpPr/>
          <p:nvPr/>
        </p:nvGrpSpPr>
        <p:grpSpPr>
          <a:xfrm>
            <a:off x="2792875" y="981522"/>
            <a:ext cx="1435008" cy="307777"/>
            <a:chOff x="2351766" y="2939893"/>
            <a:chExt cx="1435008" cy="307777"/>
          </a:xfrm>
        </p:grpSpPr>
        <p:sp>
          <p:nvSpPr>
            <p:cNvPr id="82" name="TextBox 165">
              <a:extLst>
                <a:ext uri="{FF2B5EF4-FFF2-40B4-BE49-F238E27FC236}">
                  <a16:creationId xmlns:a16="http://schemas.microsoft.com/office/drawing/2014/main" id="{DE8324DA-6AD1-492D-A2DF-18E0005793D3}"/>
                </a:ext>
              </a:extLst>
            </p:cNvPr>
            <p:cNvSpPr txBox="1"/>
            <p:nvPr/>
          </p:nvSpPr>
          <p:spPr>
            <a:xfrm>
              <a:off x="2351766" y="2939893"/>
              <a:ext cx="1435008" cy="30777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      2021.08.30</a:t>
              </a:r>
              <a:endParaRPr lang="ko-KR" altLang="en-US" sz="1400" dirty="0"/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CE3EF42D-1BC2-43F1-80F4-46D86983FBDD}"/>
                </a:ext>
              </a:extLst>
            </p:cNvPr>
            <p:cNvCxnSpPr>
              <a:cxnSpLocks/>
            </p:cNvCxnSpPr>
            <p:nvPr/>
          </p:nvCxnSpPr>
          <p:spPr>
            <a:xfrm>
              <a:off x="2524282" y="3234885"/>
              <a:ext cx="1213503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Calendar">
            <a:extLst>
              <a:ext uri="{FF2B5EF4-FFF2-40B4-BE49-F238E27FC236}">
                <a16:creationId xmlns:a16="http://schemas.microsoft.com/office/drawing/2014/main" id="{F64BBF36-E7DE-4B51-8C46-9BB92FB387FA}"/>
              </a:ext>
            </a:extLst>
          </p:cNvPr>
          <p:cNvSpPr>
            <a:spLocks noEditPoints="1"/>
          </p:cNvSpPr>
          <p:nvPr/>
        </p:nvSpPr>
        <p:spPr bwMode="auto">
          <a:xfrm>
            <a:off x="2970396" y="1044022"/>
            <a:ext cx="138511" cy="151426"/>
          </a:xfrm>
          <a:custGeom>
            <a:avLst/>
            <a:gdLst>
              <a:gd name="T0" fmla="*/ 120 w 667"/>
              <a:gd name="T1" fmla="*/ 27 h 667"/>
              <a:gd name="T2" fmla="*/ 8 w 667"/>
              <a:gd name="T3" fmla="*/ 61 h 667"/>
              <a:gd name="T4" fmla="*/ 8 w 667"/>
              <a:gd name="T5" fmla="*/ 659 h 667"/>
              <a:gd name="T6" fmla="*/ 659 w 667"/>
              <a:gd name="T7" fmla="*/ 659 h 667"/>
              <a:gd name="T8" fmla="*/ 659 w 667"/>
              <a:gd name="T9" fmla="*/ 61 h 667"/>
              <a:gd name="T10" fmla="*/ 547 w 667"/>
              <a:gd name="T11" fmla="*/ 27 h 667"/>
              <a:gd name="T12" fmla="*/ 493 w 667"/>
              <a:gd name="T13" fmla="*/ 0 h 667"/>
              <a:gd name="T14" fmla="*/ 467 w 667"/>
              <a:gd name="T15" fmla="*/ 54 h 667"/>
              <a:gd name="T16" fmla="*/ 192 w 667"/>
              <a:gd name="T17" fmla="*/ 8 h 667"/>
              <a:gd name="T18" fmla="*/ 147 w 667"/>
              <a:gd name="T19" fmla="*/ 27 h 667"/>
              <a:gd name="T20" fmla="*/ 147 w 667"/>
              <a:gd name="T21" fmla="*/ 107 h 667"/>
              <a:gd name="T22" fmla="*/ 520 w 667"/>
              <a:gd name="T23" fmla="*/ 27 h 667"/>
              <a:gd name="T24" fmla="*/ 493 w 667"/>
              <a:gd name="T25" fmla="*/ 27 h 667"/>
              <a:gd name="T26" fmla="*/ 120 w 667"/>
              <a:gd name="T27" fmla="*/ 107 h 667"/>
              <a:gd name="T28" fmla="*/ 173 w 667"/>
              <a:gd name="T29" fmla="*/ 134 h 667"/>
              <a:gd name="T30" fmla="*/ 200 w 667"/>
              <a:gd name="T31" fmla="*/ 80 h 667"/>
              <a:gd name="T32" fmla="*/ 474 w 667"/>
              <a:gd name="T33" fmla="*/ 126 h 667"/>
              <a:gd name="T34" fmla="*/ 539 w 667"/>
              <a:gd name="T35" fmla="*/ 126 h 667"/>
              <a:gd name="T36" fmla="*/ 640 w 667"/>
              <a:gd name="T37" fmla="*/ 80 h 667"/>
              <a:gd name="T38" fmla="*/ 27 w 667"/>
              <a:gd name="T39" fmla="*/ 80 h 667"/>
              <a:gd name="T40" fmla="*/ 640 w 667"/>
              <a:gd name="T41" fmla="*/ 640 h 667"/>
              <a:gd name="T42" fmla="*/ 93 w 667"/>
              <a:gd name="T43" fmla="*/ 280 h 667"/>
              <a:gd name="T44" fmla="*/ 93 w 667"/>
              <a:gd name="T45" fmla="*/ 587 h 667"/>
              <a:gd name="T46" fmla="*/ 587 w 667"/>
              <a:gd name="T47" fmla="*/ 574 h 667"/>
              <a:gd name="T48" fmla="*/ 93 w 667"/>
              <a:gd name="T49" fmla="*/ 280 h 667"/>
              <a:gd name="T50" fmla="*/ 200 w 667"/>
              <a:gd name="T51" fmla="*/ 374 h 667"/>
              <a:gd name="T52" fmla="*/ 227 w 667"/>
              <a:gd name="T53" fmla="*/ 307 h 667"/>
              <a:gd name="T54" fmla="*/ 227 w 667"/>
              <a:gd name="T55" fmla="*/ 374 h 667"/>
              <a:gd name="T56" fmla="*/ 440 w 667"/>
              <a:gd name="T57" fmla="*/ 307 h 667"/>
              <a:gd name="T58" fmla="*/ 347 w 667"/>
              <a:gd name="T59" fmla="*/ 307 h 667"/>
              <a:gd name="T60" fmla="*/ 560 w 667"/>
              <a:gd name="T61" fmla="*/ 374 h 667"/>
              <a:gd name="T62" fmla="*/ 107 w 667"/>
              <a:gd name="T63" fmla="*/ 400 h 667"/>
              <a:gd name="T64" fmla="*/ 107 w 667"/>
              <a:gd name="T65" fmla="*/ 467 h 667"/>
              <a:gd name="T66" fmla="*/ 320 w 667"/>
              <a:gd name="T67" fmla="*/ 400 h 667"/>
              <a:gd name="T68" fmla="*/ 227 w 667"/>
              <a:gd name="T69" fmla="*/ 400 h 667"/>
              <a:gd name="T70" fmla="*/ 440 w 667"/>
              <a:gd name="T71" fmla="*/ 467 h 667"/>
              <a:gd name="T72" fmla="*/ 467 w 667"/>
              <a:gd name="T73" fmla="*/ 400 h 667"/>
              <a:gd name="T74" fmla="*/ 467 w 667"/>
              <a:gd name="T75" fmla="*/ 467 h 667"/>
              <a:gd name="T76" fmla="*/ 200 w 667"/>
              <a:gd name="T77" fmla="*/ 494 h 667"/>
              <a:gd name="T78" fmla="*/ 107 w 667"/>
              <a:gd name="T79" fmla="*/ 494 h 667"/>
              <a:gd name="T80" fmla="*/ 320 w 667"/>
              <a:gd name="T81" fmla="*/ 560 h 667"/>
              <a:gd name="T82" fmla="*/ 347 w 667"/>
              <a:gd name="T83" fmla="*/ 494 h 667"/>
              <a:gd name="T84" fmla="*/ 400 w 667"/>
              <a:gd name="T85" fmla="*/ 560 h 667"/>
              <a:gd name="T86" fmla="*/ 467 w 667"/>
              <a:gd name="T87" fmla="*/ 494 h 667"/>
              <a:gd name="T88" fmla="*/ 467 w 667"/>
              <a:gd name="T89" fmla="*/ 56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67" h="667">
                <a:moveTo>
                  <a:pt x="147" y="0"/>
                </a:moveTo>
                <a:cubicBezTo>
                  <a:pt x="140" y="0"/>
                  <a:pt x="133" y="3"/>
                  <a:pt x="128" y="8"/>
                </a:cubicBezTo>
                <a:cubicBezTo>
                  <a:pt x="123" y="13"/>
                  <a:pt x="120" y="20"/>
                  <a:pt x="120" y="27"/>
                </a:cubicBezTo>
                <a:lnTo>
                  <a:pt x="120" y="54"/>
                </a:lnTo>
                <a:lnTo>
                  <a:pt x="27" y="54"/>
                </a:lnTo>
                <a:cubicBezTo>
                  <a:pt x="20" y="54"/>
                  <a:pt x="13" y="56"/>
                  <a:pt x="8" y="61"/>
                </a:cubicBezTo>
                <a:cubicBezTo>
                  <a:pt x="3" y="66"/>
                  <a:pt x="0" y="73"/>
                  <a:pt x="0" y="80"/>
                </a:cubicBezTo>
                <a:lnTo>
                  <a:pt x="0" y="640"/>
                </a:lnTo>
                <a:cubicBezTo>
                  <a:pt x="0" y="647"/>
                  <a:pt x="3" y="654"/>
                  <a:pt x="8" y="659"/>
                </a:cubicBezTo>
                <a:cubicBezTo>
                  <a:pt x="13" y="664"/>
                  <a:pt x="20" y="667"/>
                  <a:pt x="27" y="667"/>
                </a:cubicBezTo>
                <a:lnTo>
                  <a:pt x="640" y="667"/>
                </a:lnTo>
                <a:cubicBezTo>
                  <a:pt x="647" y="667"/>
                  <a:pt x="654" y="664"/>
                  <a:pt x="659" y="659"/>
                </a:cubicBezTo>
                <a:cubicBezTo>
                  <a:pt x="664" y="654"/>
                  <a:pt x="667" y="647"/>
                  <a:pt x="667" y="640"/>
                </a:cubicBezTo>
                <a:lnTo>
                  <a:pt x="667" y="80"/>
                </a:lnTo>
                <a:cubicBezTo>
                  <a:pt x="667" y="73"/>
                  <a:pt x="664" y="66"/>
                  <a:pt x="659" y="61"/>
                </a:cubicBezTo>
                <a:cubicBezTo>
                  <a:pt x="654" y="56"/>
                  <a:pt x="647" y="54"/>
                  <a:pt x="640" y="54"/>
                </a:cubicBezTo>
                <a:lnTo>
                  <a:pt x="547" y="54"/>
                </a:lnTo>
                <a:lnTo>
                  <a:pt x="547" y="27"/>
                </a:lnTo>
                <a:cubicBezTo>
                  <a:pt x="547" y="20"/>
                  <a:pt x="544" y="13"/>
                  <a:pt x="539" y="8"/>
                </a:cubicBezTo>
                <a:cubicBezTo>
                  <a:pt x="534" y="3"/>
                  <a:pt x="527" y="0"/>
                  <a:pt x="520" y="0"/>
                </a:cubicBezTo>
                <a:lnTo>
                  <a:pt x="493" y="0"/>
                </a:lnTo>
                <a:cubicBezTo>
                  <a:pt x="486" y="0"/>
                  <a:pt x="479" y="3"/>
                  <a:pt x="474" y="8"/>
                </a:cubicBezTo>
                <a:cubicBezTo>
                  <a:pt x="469" y="13"/>
                  <a:pt x="467" y="20"/>
                  <a:pt x="467" y="27"/>
                </a:cubicBezTo>
                <a:lnTo>
                  <a:pt x="467" y="54"/>
                </a:lnTo>
                <a:lnTo>
                  <a:pt x="200" y="54"/>
                </a:lnTo>
                <a:lnTo>
                  <a:pt x="200" y="27"/>
                </a:lnTo>
                <a:cubicBezTo>
                  <a:pt x="200" y="20"/>
                  <a:pt x="197" y="13"/>
                  <a:pt x="192" y="8"/>
                </a:cubicBezTo>
                <a:cubicBezTo>
                  <a:pt x="187" y="3"/>
                  <a:pt x="180" y="0"/>
                  <a:pt x="173" y="0"/>
                </a:cubicBezTo>
                <a:lnTo>
                  <a:pt x="147" y="0"/>
                </a:lnTo>
                <a:close/>
                <a:moveTo>
                  <a:pt x="147" y="27"/>
                </a:moveTo>
                <a:lnTo>
                  <a:pt x="173" y="27"/>
                </a:lnTo>
                <a:lnTo>
                  <a:pt x="173" y="107"/>
                </a:lnTo>
                <a:lnTo>
                  <a:pt x="147" y="107"/>
                </a:lnTo>
                <a:lnTo>
                  <a:pt x="147" y="27"/>
                </a:lnTo>
                <a:close/>
                <a:moveTo>
                  <a:pt x="493" y="27"/>
                </a:moveTo>
                <a:lnTo>
                  <a:pt x="520" y="27"/>
                </a:lnTo>
                <a:lnTo>
                  <a:pt x="520" y="107"/>
                </a:lnTo>
                <a:lnTo>
                  <a:pt x="493" y="107"/>
                </a:lnTo>
                <a:lnTo>
                  <a:pt x="493" y="27"/>
                </a:lnTo>
                <a:close/>
                <a:moveTo>
                  <a:pt x="27" y="80"/>
                </a:moveTo>
                <a:lnTo>
                  <a:pt x="120" y="80"/>
                </a:lnTo>
                <a:lnTo>
                  <a:pt x="120" y="107"/>
                </a:lnTo>
                <a:cubicBezTo>
                  <a:pt x="120" y="114"/>
                  <a:pt x="123" y="121"/>
                  <a:pt x="128" y="126"/>
                </a:cubicBezTo>
                <a:cubicBezTo>
                  <a:pt x="133" y="131"/>
                  <a:pt x="140" y="134"/>
                  <a:pt x="147" y="134"/>
                </a:cubicBezTo>
                <a:lnTo>
                  <a:pt x="173" y="134"/>
                </a:lnTo>
                <a:cubicBezTo>
                  <a:pt x="180" y="134"/>
                  <a:pt x="187" y="131"/>
                  <a:pt x="192" y="126"/>
                </a:cubicBezTo>
                <a:cubicBezTo>
                  <a:pt x="197" y="121"/>
                  <a:pt x="200" y="114"/>
                  <a:pt x="200" y="107"/>
                </a:cubicBezTo>
                <a:lnTo>
                  <a:pt x="200" y="80"/>
                </a:lnTo>
                <a:lnTo>
                  <a:pt x="467" y="80"/>
                </a:lnTo>
                <a:lnTo>
                  <a:pt x="467" y="107"/>
                </a:lnTo>
                <a:cubicBezTo>
                  <a:pt x="467" y="114"/>
                  <a:pt x="469" y="121"/>
                  <a:pt x="474" y="126"/>
                </a:cubicBezTo>
                <a:cubicBezTo>
                  <a:pt x="479" y="131"/>
                  <a:pt x="486" y="134"/>
                  <a:pt x="493" y="134"/>
                </a:cubicBezTo>
                <a:lnTo>
                  <a:pt x="520" y="134"/>
                </a:lnTo>
                <a:cubicBezTo>
                  <a:pt x="527" y="134"/>
                  <a:pt x="534" y="131"/>
                  <a:pt x="539" y="126"/>
                </a:cubicBezTo>
                <a:cubicBezTo>
                  <a:pt x="544" y="121"/>
                  <a:pt x="547" y="114"/>
                  <a:pt x="547" y="107"/>
                </a:cubicBezTo>
                <a:lnTo>
                  <a:pt x="547" y="80"/>
                </a:lnTo>
                <a:lnTo>
                  <a:pt x="640" y="80"/>
                </a:lnTo>
                <a:lnTo>
                  <a:pt x="640" y="187"/>
                </a:lnTo>
                <a:lnTo>
                  <a:pt x="27" y="187"/>
                </a:lnTo>
                <a:lnTo>
                  <a:pt x="27" y="80"/>
                </a:lnTo>
                <a:close/>
                <a:moveTo>
                  <a:pt x="27" y="214"/>
                </a:moveTo>
                <a:lnTo>
                  <a:pt x="640" y="214"/>
                </a:lnTo>
                <a:lnTo>
                  <a:pt x="640" y="640"/>
                </a:lnTo>
                <a:lnTo>
                  <a:pt x="27" y="640"/>
                </a:lnTo>
                <a:lnTo>
                  <a:pt x="27" y="214"/>
                </a:lnTo>
                <a:close/>
                <a:moveTo>
                  <a:pt x="93" y="280"/>
                </a:moveTo>
                <a:cubicBezTo>
                  <a:pt x="86" y="280"/>
                  <a:pt x="80" y="286"/>
                  <a:pt x="80" y="294"/>
                </a:cubicBezTo>
                <a:lnTo>
                  <a:pt x="80" y="574"/>
                </a:lnTo>
                <a:cubicBezTo>
                  <a:pt x="80" y="581"/>
                  <a:pt x="86" y="587"/>
                  <a:pt x="93" y="587"/>
                </a:cubicBezTo>
                <a:lnTo>
                  <a:pt x="400" y="587"/>
                </a:lnTo>
                <a:lnTo>
                  <a:pt x="573" y="587"/>
                </a:lnTo>
                <a:cubicBezTo>
                  <a:pt x="581" y="587"/>
                  <a:pt x="587" y="581"/>
                  <a:pt x="587" y="574"/>
                </a:cubicBezTo>
                <a:lnTo>
                  <a:pt x="587" y="294"/>
                </a:lnTo>
                <a:cubicBezTo>
                  <a:pt x="587" y="286"/>
                  <a:pt x="581" y="280"/>
                  <a:pt x="573" y="280"/>
                </a:cubicBezTo>
                <a:lnTo>
                  <a:pt x="93" y="280"/>
                </a:lnTo>
                <a:close/>
                <a:moveTo>
                  <a:pt x="107" y="307"/>
                </a:moveTo>
                <a:lnTo>
                  <a:pt x="200" y="307"/>
                </a:lnTo>
                <a:lnTo>
                  <a:pt x="200" y="374"/>
                </a:lnTo>
                <a:lnTo>
                  <a:pt x="107" y="374"/>
                </a:lnTo>
                <a:lnTo>
                  <a:pt x="107" y="307"/>
                </a:lnTo>
                <a:close/>
                <a:moveTo>
                  <a:pt x="227" y="307"/>
                </a:moveTo>
                <a:lnTo>
                  <a:pt x="320" y="307"/>
                </a:lnTo>
                <a:lnTo>
                  <a:pt x="320" y="374"/>
                </a:lnTo>
                <a:lnTo>
                  <a:pt x="227" y="374"/>
                </a:lnTo>
                <a:lnTo>
                  <a:pt x="227" y="307"/>
                </a:lnTo>
                <a:close/>
                <a:moveTo>
                  <a:pt x="347" y="307"/>
                </a:moveTo>
                <a:lnTo>
                  <a:pt x="440" y="307"/>
                </a:lnTo>
                <a:lnTo>
                  <a:pt x="440" y="374"/>
                </a:lnTo>
                <a:lnTo>
                  <a:pt x="347" y="374"/>
                </a:lnTo>
                <a:lnTo>
                  <a:pt x="347" y="307"/>
                </a:lnTo>
                <a:close/>
                <a:moveTo>
                  <a:pt x="467" y="307"/>
                </a:moveTo>
                <a:lnTo>
                  <a:pt x="560" y="307"/>
                </a:lnTo>
                <a:lnTo>
                  <a:pt x="560" y="374"/>
                </a:lnTo>
                <a:lnTo>
                  <a:pt x="467" y="374"/>
                </a:lnTo>
                <a:lnTo>
                  <a:pt x="467" y="307"/>
                </a:lnTo>
                <a:close/>
                <a:moveTo>
                  <a:pt x="107" y="400"/>
                </a:moveTo>
                <a:lnTo>
                  <a:pt x="200" y="400"/>
                </a:lnTo>
                <a:lnTo>
                  <a:pt x="200" y="467"/>
                </a:lnTo>
                <a:lnTo>
                  <a:pt x="107" y="467"/>
                </a:lnTo>
                <a:lnTo>
                  <a:pt x="107" y="400"/>
                </a:lnTo>
                <a:close/>
                <a:moveTo>
                  <a:pt x="227" y="400"/>
                </a:moveTo>
                <a:lnTo>
                  <a:pt x="320" y="400"/>
                </a:lnTo>
                <a:lnTo>
                  <a:pt x="320" y="467"/>
                </a:lnTo>
                <a:lnTo>
                  <a:pt x="227" y="467"/>
                </a:lnTo>
                <a:lnTo>
                  <a:pt x="227" y="400"/>
                </a:lnTo>
                <a:close/>
                <a:moveTo>
                  <a:pt x="347" y="400"/>
                </a:moveTo>
                <a:lnTo>
                  <a:pt x="440" y="400"/>
                </a:lnTo>
                <a:lnTo>
                  <a:pt x="440" y="467"/>
                </a:lnTo>
                <a:lnTo>
                  <a:pt x="347" y="467"/>
                </a:lnTo>
                <a:lnTo>
                  <a:pt x="347" y="400"/>
                </a:lnTo>
                <a:close/>
                <a:moveTo>
                  <a:pt x="467" y="400"/>
                </a:moveTo>
                <a:lnTo>
                  <a:pt x="560" y="400"/>
                </a:lnTo>
                <a:lnTo>
                  <a:pt x="560" y="467"/>
                </a:lnTo>
                <a:lnTo>
                  <a:pt x="467" y="467"/>
                </a:lnTo>
                <a:lnTo>
                  <a:pt x="467" y="400"/>
                </a:lnTo>
                <a:close/>
                <a:moveTo>
                  <a:pt x="107" y="494"/>
                </a:moveTo>
                <a:lnTo>
                  <a:pt x="200" y="494"/>
                </a:lnTo>
                <a:lnTo>
                  <a:pt x="200" y="560"/>
                </a:lnTo>
                <a:lnTo>
                  <a:pt x="107" y="560"/>
                </a:lnTo>
                <a:lnTo>
                  <a:pt x="107" y="494"/>
                </a:lnTo>
                <a:close/>
                <a:moveTo>
                  <a:pt x="227" y="494"/>
                </a:moveTo>
                <a:lnTo>
                  <a:pt x="320" y="494"/>
                </a:lnTo>
                <a:lnTo>
                  <a:pt x="320" y="560"/>
                </a:lnTo>
                <a:lnTo>
                  <a:pt x="227" y="560"/>
                </a:lnTo>
                <a:lnTo>
                  <a:pt x="227" y="494"/>
                </a:lnTo>
                <a:close/>
                <a:moveTo>
                  <a:pt x="347" y="494"/>
                </a:moveTo>
                <a:lnTo>
                  <a:pt x="440" y="494"/>
                </a:lnTo>
                <a:lnTo>
                  <a:pt x="440" y="560"/>
                </a:lnTo>
                <a:lnTo>
                  <a:pt x="400" y="560"/>
                </a:lnTo>
                <a:lnTo>
                  <a:pt x="347" y="560"/>
                </a:lnTo>
                <a:lnTo>
                  <a:pt x="347" y="494"/>
                </a:lnTo>
                <a:close/>
                <a:moveTo>
                  <a:pt x="467" y="494"/>
                </a:moveTo>
                <a:lnTo>
                  <a:pt x="560" y="494"/>
                </a:lnTo>
                <a:lnTo>
                  <a:pt x="560" y="560"/>
                </a:lnTo>
                <a:lnTo>
                  <a:pt x="467" y="560"/>
                </a:lnTo>
                <a:lnTo>
                  <a:pt x="467" y="494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+mn-ea"/>
              <a:cs typeface="Segoe UI" panose="020B0502040204020203" pitchFamily="34" charset="0"/>
            </a:endParaRPr>
          </a:p>
        </p:txBody>
      </p:sp>
      <p:sp>
        <p:nvSpPr>
          <p:cNvPr id="85" name="Body">
            <a:extLst>
              <a:ext uri="{FF2B5EF4-FFF2-40B4-BE49-F238E27FC236}">
                <a16:creationId xmlns:a16="http://schemas.microsoft.com/office/drawing/2014/main" id="{69B8C787-4762-4D0A-91A5-71982A95E46A}"/>
              </a:ext>
            </a:extLst>
          </p:cNvPr>
          <p:cNvSpPr txBox="1"/>
          <p:nvPr/>
        </p:nvSpPr>
        <p:spPr>
          <a:xfrm>
            <a:off x="4249676" y="1049018"/>
            <a:ext cx="527938" cy="283997"/>
          </a:xfrm>
          <a:prstGeom prst="rect">
            <a:avLst/>
          </a:prstGeom>
          <a:noFill/>
        </p:spPr>
        <p:txBody>
          <a:bodyPr wrap="square" lIns="0" tIns="33945" rIns="0" bIns="33945" rtlCol="0">
            <a:spAutoFit/>
          </a:bodyPr>
          <a:lstStyle>
            <a:defPPr>
              <a:defRPr lang="ko-KR"/>
            </a:defPPr>
            <a:lvl1pPr defTabSz="914400" latinLnBrk="0">
              <a:defRPr sz="800">
                <a:solidFill>
                  <a:srgbClr val="000000">
                    <a:alpha val="87000"/>
                  </a:srgbClr>
                </a:solidFill>
                <a:latin typeface="+mn-ea"/>
                <a:cs typeface="Segoe UI" panose="020B0502040204020203" pitchFamily="34" charset="0"/>
              </a:defRPr>
            </a:lvl1pPr>
            <a:lvl2pPr marL="457200" defTabSz="914400" latinLnBrk="0">
              <a:defRPr sz="1800"/>
            </a:lvl2pPr>
            <a:lvl3pPr marL="914400" defTabSz="914400" latinLnBrk="0">
              <a:defRPr sz="1800"/>
            </a:lvl3pPr>
            <a:lvl4pPr marL="1371600" defTabSz="914400" latinLnBrk="0">
              <a:defRPr sz="1800"/>
            </a:lvl4pPr>
            <a:lvl5pPr marL="1828800" defTabSz="914400" latinLnBrk="0">
              <a:defRPr sz="1800"/>
            </a:lvl5pPr>
            <a:lvl6pPr marL="2286000" defTabSz="914400" latinLnBrk="0">
              <a:defRPr sz="1800"/>
            </a:lvl6pPr>
            <a:lvl7pPr marL="2743200" defTabSz="914400" latinLnBrk="0">
              <a:defRPr sz="1800"/>
            </a:lvl7pPr>
            <a:lvl8pPr marL="3200400" defTabSz="914400" latinLnBrk="0">
              <a:defRPr sz="1800"/>
            </a:lvl8pPr>
            <a:lvl9pPr marL="3657600" defTabSz="914400" latinLnBrk="0">
              <a:defRPr sz="1800"/>
            </a:lvl9pPr>
          </a:lstStyle>
          <a:p>
            <a:r>
              <a:rPr lang="ko-KR" altLang="en-US" sz="1400" dirty="0"/>
              <a:t>현황</a:t>
            </a:r>
            <a:endParaRPr lang="en-US" altLang="ko-KR" sz="1400" dirty="0"/>
          </a:p>
        </p:txBody>
      </p:sp>
      <p:sp>
        <p:nvSpPr>
          <p:cNvPr id="78" name="Reload">
            <a:extLst>
              <a:ext uri="{FF2B5EF4-FFF2-40B4-BE49-F238E27FC236}">
                <a16:creationId xmlns:a16="http://schemas.microsoft.com/office/drawing/2014/main" id="{4CAEF871-7A0A-4741-90F7-04FEED95DF97}"/>
              </a:ext>
            </a:extLst>
          </p:cNvPr>
          <p:cNvSpPr>
            <a:spLocks noChangeAspect="1"/>
          </p:cNvSpPr>
          <p:nvPr/>
        </p:nvSpPr>
        <p:spPr bwMode="auto">
          <a:xfrm>
            <a:off x="7445429" y="1213705"/>
            <a:ext cx="133519" cy="132210"/>
          </a:xfrm>
          <a:custGeom>
            <a:avLst/>
            <a:gdLst>
              <a:gd name="T0" fmla="*/ 543 w 1401"/>
              <a:gd name="T1" fmla="*/ 0 h 1401"/>
              <a:gd name="T2" fmla="*/ 0 w 1401"/>
              <a:gd name="T3" fmla="*/ 108 h 1401"/>
              <a:gd name="T4" fmla="*/ 165 w 1401"/>
              <a:gd name="T5" fmla="*/ 273 h 1401"/>
              <a:gd name="T6" fmla="*/ 11 w 1401"/>
              <a:gd name="T7" fmla="*/ 705 h 1401"/>
              <a:gd name="T8" fmla="*/ 706 w 1401"/>
              <a:gd name="T9" fmla="*/ 1401 h 1401"/>
              <a:gd name="T10" fmla="*/ 1401 w 1401"/>
              <a:gd name="T11" fmla="*/ 705 h 1401"/>
              <a:gd name="T12" fmla="*/ 977 w 1401"/>
              <a:gd name="T13" fmla="*/ 66 h 1401"/>
              <a:gd name="T14" fmla="*/ 977 w 1401"/>
              <a:gd name="T15" fmla="*/ 232 h 1401"/>
              <a:gd name="T16" fmla="*/ 1252 w 1401"/>
              <a:gd name="T17" fmla="*/ 705 h 1401"/>
              <a:gd name="T18" fmla="*/ 706 w 1401"/>
              <a:gd name="T19" fmla="*/ 1252 h 1401"/>
              <a:gd name="T20" fmla="*/ 160 w 1401"/>
              <a:gd name="T21" fmla="*/ 705 h 1401"/>
              <a:gd name="T22" fmla="*/ 270 w 1401"/>
              <a:gd name="T23" fmla="*/ 378 h 1401"/>
              <a:gd name="T24" fmla="*/ 435 w 1401"/>
              <a:gd name="T25" fmla="*/ 543 h 1401"/>
              <a:gd name="T26" fmla="*/ 543 w 1401"/>
              <a:gd name="T27" fmla="*/ 0 h 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01" h="1401">
                <a:moveTo>
                  <a:pt x="543" y="0"/>
                </a:moveTo>
                <a:lnTo>
                  <a:pt x="0" y="108"/>
                </a:lnTo>
                <a:lnTo>
                  <a:pt x="165" y="273"/>
                </a:lnTo>
                <a:cubicBezTo>
                  <a:pt x="70" y="392"/>
                  <a:pt x="11" y="541"/>
                  <a:pt x="11" y="705"/>
                </a:cubicBezTo>
                <a:cubicBezTo>
                  <a:pt x="11" y="1090"/>
                  <a:pt x="322" y="1401"/>
                  <a:pt x="706" y="1401"/>
                </a:cubicBezTo>
                <a:cubicBezTo>
                  <a:pt x="1090" y="1401"/>
                  <a:pt x="1401" y="1090"/>
                  <a:pt x="1401" y="705"/>
                </a:cubicBezTo>
                <a:cubicBezTo>
                  <a:pt x="1401" y="418"/>
                  <a:pt x="1227" y="172"/>
                  <a:pt x="977" y="66"/>
                </a:cubicBezTo>
                <a:lnTo>
                  <a:pt x="977" y="232"/>
                </a:lnTo>
                <a:cubicBezTo>
                  <a:pt x="1142" y="327"/>
                  <a:pt x="1252" y="502"/>
                  <a:pt x="1252" y="705"/>
                </a:cubicBezTo>
                <a:cubicBezTo>
                  <a:pt x="1252" y="1007"/>
                  <a:pt x="1008" y="1252"/>
                  <a:pt x="706" y="1252"/>
                </a:cubicBezTo>
                <a:cubicBezTo>
                  <a:pt x="404" y="1252"/>
                  <a:pt x="160" y="1007"/>
                  <a:pt x="160" y="705"/>
                </a:cubicBezTo>
                <a:cubicBezTo>
                  <a:pt x="160" y="582"/>
                  <a:pt x="201" y="470"/>
                  <a:pt x="270" y="378"/>
                </a:cubicBezTo>
                <a:lnTo>
                  <a:pt x="435" y="543"/>
                </a:lnTo>
                <a:lnTo>
                  <a:pt x="543" y="0"/>
                </a:lnTo>
                <a:close/>
              </a:path>
            </a:pathLst>
          </a:custGeom>
          <a:solidFill>
            <a:srgbClr val="5F5F5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1FA7728-C9A9-41C4-95A9-243E33FBEF6D}"/>
              </a:ext>
            </a:extLst>
          </p:cNvPr>
          <p:cNvSpPr txBox="1"/>
          <p:nvPr/>
        </p:nvSpPr>
        <p:spPr>
          <a:xfrm>
            <a:off x="6302247" y="1100629"/>
            <a:ext cx="1066456" cy="339399"/>
          </a:xfrm>
          <a:prstGeom prst="rect">
            <a:avLst/>
          </a:prstGeom>
          <a:noFill/>
          <a:ln w="3175">
            <a:noFill/>
          </a:ln>
        </p:spPr>
        <p:txBody>
          <a:bodyPr wrap="square" lIns="36000" tIns="0" rIns="0" bIns="0" rtlCol="0" anchor="ctr">
            <a:normAutofit/>
          </a:bodyPr>
          <a:lstStyle/>
          <a:p>
            <a:pPr algn="r"/>
            <a:r>
              <a:rPr lang="en-US" altLang="ko-KR" sz="800" dirty="0">
                <a:latin typeface="+mn-ea"/>
              </a:rPr>
              <a:t>2021.08.30 10:35:12</a:t>
            </a:r>
          </a:p>
        </p:txBody>
      </p:sp>
      <p:sp>
        <p:nvSpPr>
          <p:cNvPr id="88" name="제목 1">
            <a:extLst>
              <a:ext uri="{FF2B5EF4-FFF2-40B4-BE49-F238E27FC236}">
                <a16:creationId xmlns:a16="http://schemas.microsoft.com/office/drawing/2014/main" id="{5FCD43CE-D3F1-441A-A1C9-C3904E35D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 </a:t>
            </a:r>
            <a:endParaRPr lang="ko-KR" altLang="en-US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5B37ADA-EC0F-4FAE-85FE-C40AF2A92CB9}"/>
              </a:ext>
            </a:extLst>
          </p:cNvPr>
          <p:cNvSpPr/>
          <p:nvPr/>
        </p:nvSpPr>
        <p:spPr>
          <a:xfrm>
            <a:off x="706548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+</a:t>
            </a:r>
            <a:r>
              <a:rPr lang="ko-KR" altLang="en-US" sz="900" dirty="0" err="1"/>
              <a:t>피플카운팅</a:t>
            </a:r>
            <a:r>
              <a:rPr lang="en-US" altLang="ko-KR" sz="900" dirty="0"/>
              <a:t>) + </a:t>
            </a:r>
            <a:r>
              <a:rPr lang="ko-KR" altLang="en-US" sz="900" dirty="0"/>
              <a:t>매출조회 서비스 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B4FB1D28-1371-4776-84B0-AED83D435F4C}"/>
              </a:ext>
            </a:extLst>
          </p:cNvPr>
          <p:cNvSpPr/>
          <p:nvPr/>
        </p:nvSpPr>
        <p:spPr>
          <a:xfrm>
            <a:off x="7952980" y="5687169"/>
            <a:ext cx="2506288" cy="10331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*</a:t>
            </a:r>
            <a:r>
              <a:rPr lang="ko-KR" altLang="en-US" sz="800" dirty="0">
                <a:solidFill>
                  <a:srgbClr val="FF0000"/>
                </a:solidFill>
              </a:rPr>
              <a:t>연령 기준 확인 필요</a:t>
            </a:r>
            <a:br>
              <a:rPr lang="en-US" altLang="ko-KR" sz="800" dirty="0">
                <a:solidFill>
                  <a:srgbClr val="FF0000"/>
                </a:solidFill>
              </a:rPr>
            </a:br>
            <a:r>
              <a:rPr lang="en-US" altLang="ko-KR" sz="800" dirty="0">
                <a:solidFill>
                  <a:srgbClr val="FF0000"/>
                </a:solidFill>
              </a:rPr>
              <a:t>* </a:t>
            </a:r>
            <a:r>
              <a:rPr lang="ko-KR" altLang="en-US" sz="800" dirty="0">
                <a:solidFill>
                  <a:srgbClr val="FF0000"/>
                </a:solidFill>
              </a:rPr>
              <a:t>위키 내 세부연령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아동</a:t>
            </a:r>
            <a:r>
              <a:rPr lang="en-US" altLang="ko-KR" sz="800" dirty="0">
                <a:solidFill>
                  <a:srgbClr val="FF0000"/>
                </a:solidFill>
              </a:rPr>
              <a:t>(0~12</a:t>
            </a:r>
            <a:r>
              <a:rPr lang="ko-KR" altLang="en-US" sz="800" dirty="0">
                <a:solidFill>
                  <a:srgbClr val="FF0000"/>
                </a:solidFill>
              </a:rPr>
              <a:t>세</a:t>
            </a:r>
            <a:r>
              <a:rPr lang="en-US" altLang="ko-KR" sz="800" dirty="0">
                <a:solidFill>
                  <a:srgbClr val="FF0000"/>
                </a:solidFill>
              </a:rPr>
              <a:t>), </a:t>
            </a:r>
            <a:r>
              <a:rPr lang="ko-KR" altLang="en-US" sz="800" dirty="0">
                <a:solidFill>
                  <a:srgbClr val="FF0000"/>
                </a:solidFill>
              </a:rPr>
              <a:t>청소년</a:t>
            </a:r>
            <a:r>
              <a:rPr lang="en-US" altLang="ko-KR" sz="800" dirty="0">
                <a:solidFill>
                  <a:srgbClr val="FF0000"/>
                </a:solidFill>
              </a:rPr>
              <a:t>(13~18</a:t>
            </a:r>
            <a:r>
              <a:rPr lang="ko-KR" altLang="en-US" sz="800" dirty="0">
                <a:solidFill>
                  <a:srgbClr val="FF0000"/>
                </a:solidFill>
              </a:rPr>
              <a:t>세</a:t>
            </a:r>
            <a:r>
              <a:rPr lang="en-US" altLang="ko-KR" sz="800" dirty="0">
                <a:solidFill>
                  <a:srgbClr val="FF0000"/>
                </a:solidFill>
              </a:rPr>
              <a:t>), </a:t>
            </a:r>
            <a:r>
              <a:rPr lang="ko-KR" altLang="en-US" sz="800" dirty="0">
                <a:solidFill>
                  <a:srgbClr val="FF0000"/>
                </a:solidFill>
              </a:rPr>
              <a:t>청년</a:t>
            </a:r>
            <a:r>
              <a:rPr lang="en-US" altLang="ko-KR" sz="800" dirty="0">
                <a:solidFill>
                  <a:srgbClr val="FF0000"/>
                </a:solidFill>
              </a:rPr>
              <a:t>(19~29</a:t>
            </a:r>
            <a:r>
              <a:rPr lang="ko-KR" altLang="en-US" sz="800" dirty="0">
                <a:solidFill>
                  <a:srgbClr val="FF0000"/>
                </a:solidFill>
              </a:rPr>
              <a:t>세</a:t>
            </a:r>
            <a:r>
              <a:rPr lang="en-US" altLang="ko-KR" sz="800" dirty="0">
                <a:solidFill>
                  <a:srgbClr val="FF0000"/>
                </a:solidFill>
              </a:rPr>
              <a:t>), </a:t>
            </a:r>
            <a:r>
              <a:rPr lang="ko-KR" altLang="en-US" sz="800" dirty="0">
                <a:solidFill>
                  <a:srgbClr val="FF0000"/>
                </a:solidFill>
              </a:rPr>
              <a:t>중</a:t>
            </a:r>
            <a:r>
              <a:rPr lang="en-US" altLang="ko-KR" sz="800" dirty="0">
                <a:solidFill>
                  <a:srgbClr val="FF0000"/>
                </a:solidFill>
              </a:rPr>
              <a:t>/</a:t>
            </a:r>
            <a:r>
              <a:rPr lang="ko-KR" altLang="en-US" sz="800" dirty="0">
                <a:solidFill>
                  <a:srgbClr val="FF0000"/>
                </a:solidFill>
              </a:rPr>
              <a:t>장년</a:t>
            </a:r>
            <a:r>
              <a:rPr lang="en-US" altLang="ko-KR" sz="800" dirty="0">
                <a:solidFill>
                  <a:srgbClr val="FF0000"/>
                </a:solidFill>
              </a:rPr>
              <a:t>(30~64</a:t>
            </a:r>
            <a:r>
              <a:rPr lang="ko-KR" altLang="en-US" sz="800" dirty="0">
                <a:solidFill>
                  <a:srgbClr val="FF0000"/>
                </a:solidFill>
              </a:rPr>
              <a:t>세</a:t>
            </a:r>
            <a:r>
              <a:rPr lang="en-US" altLang="ko-KR" sz="800" dirty="0">
                <a:solidFill>
                  <a:srgbClr val="FF0000"/>
                </a:solidFill>
              </a:rPr>
              <a:t>), </a:t>
            </a:r>
            <a:r>
              <a:rPr lang="ko-KR" altLang="en-US" sz="800" dirty="0">
                <a:solidFill>
                  <a:srgbClr val="FF0000"/>
                </a:solidFill>
              </a:rPr>
              <a:t>노년</a:t>
            </a:r>
            <a:r>
              <a:rPr lang="en-US" altLang="ko-KR" sz="800" dirty="0">
                <a:solidFill>
                  <a:srgbClr val="FF0000"/>
                </a:solidFill>
              </a:rPr>
              <a:t>(65~), Unknown(</a:t>
            </a:r>
            <a:r>
              <a:rPr lang="ko-KR" altLang="en-US" sz="800" dirty="0">
                <a:solidFill>
                  <a:srgbClr val="FF0000"/>
                </a:solidFill>
              </a:rPr>
              <a:t>얼굴 정면이 보이지 않은 경우</a:t>
            </a:r>
            <a:r>
              <a:rPr lang="en-US" altLang="ko-KR" sz="800" dirty="0">
                <a:solidFill>
                  <a:srgbClr val="FF0000"/>
                </a:solidFill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*</a:t>
            </a:r>
            <a:r>
              <a:rPr lang="ko-KR" altLang="en-US" sz="800" dirty="0">
                <a:solidFill>
                  <a:srgbClr val="FF0000"/>
                </a:solidFill>
              </a:rPr>
              <a:t>매장 운영 시 </a:t>
            </a:r>
            <a:r>
              <a:rPr lang="ko-KR" altLang="en-US" sz="800" dirty="0" err="1">
                <a:solidFill>
                  <a:srgbClr val="FF0000"/>
                </a:solidFill>
              </a:rPr>
              <a:t>나이대</a:t>
            </a:r>
            <a:r>
              <a:rPr lang="ko-KR" altLang="en-US" sz="800" dirty="0">
                <a:solidFill>
                  <a:srgbClr val="FF0000"/>
                </a:solidFill>
              </a:rPr>
              <a:t> 확인이 더 필요할 것으로 보임</a:t>
            </a:r>
            <a:endParaRPr lang="en-US" altLang="ko-KR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43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083BB7-DD0D-4E0B-861B-90F553CD941B}"/>
              </a:ext>
            </a:extLst>
          </p:cNvPr>
          <p:cNvSpPr/>
          <p:nvPr/>
        </p:nvSpPr>
        <p:spPr bwMode="auto">
          <a:xfrm>
            <a:off x="307856" y="811320"/>
            <a:ext cx="7478250" cy="3554578"/>
          </a:xfrm>
          <a:prstGeom prst="rect">
            <a:avLst/>
          </a:prstGeom>
          <a:noFill/>
          <a:ln w="3175" cap="flat" cmpd="sng" algn="ctr">
            <a:solidFill>
              <a:srgbClr val="FFFFFF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Calibri" pitchFamily="34" charset="0"/>
            </a:endParaRPr>
          </a:p>
        </p:txBody>
      </p:sp>
      <p:grpSp>
        <p:nvGrpSpPr>
          <p:cNvPr id="109" name="그룹 30">
            <a:extLst>
              <a:ext uri="{FF2B5EF4-FFF2-40B4-BE49-F238E27FC236}">
                <a16:creationId xmlns:a16="http://schemas.microsoft.com/office/drawing/2014/main" id="{2EFE39D4-12E7-4CC9-BA4A-B1B036A6A5C4}"/>
              </a:ext>
            </a:extLst>
          </p:cNvPr>
          <p:cNvGrpSpPr/>
          <p:nvPr/>
        </p:nvGrpSpPr>
        <p:grpSpPr>
          <a:xfrm>
            <a:off x="317870" y="677939"/>
            <a:ext cx="7525621" cy="297595"/>
            <a:chOff x="125335" y="490868"/>
            <a:chExt cx="7525621" cy="297595"/>
          </a:xfrm>
        </p:grpSpPr>
        <p:grpSp>
          <p:nvGrpSpPr>
            <p:cNvPr id="110" name="그룹 31">
              <a:extLst>
                <a:ext uri="{FF2B5EF4-FFF2-40B4-BE49-F238E27FC236}">
                  <a16:creationId xmlns:a16="http://schemas.microsoft.com/office/drawing/2014/main" id="{B6DF01BA-22A4-4309-98CA-F0238E8464B6}"/>
                </a:ext>
              </a:extLst>
            </p:cNvPr>
            <p:cNvGrpSpPr/>
            <p:nvPr/>
          </p:nvGrpSpPr>
          <p:grpSpPr>
            <a:xfrm>
              <a:off x="125335" y="512809"/>
              <a:ext cx="2798084" cy="219993"/>
              <a:chOff x="480626" y="6639595"/>
              <a:chExt cx="2798084" cy="219993"/>
            </a:xfrm>
          </p:grpSpPr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D68BB6E7-1E16-40A5-89B3-4F901ED99068}"/>
                  </a:ext>
                </a:extLst>
              </p:cNvPr>
              <p:cNvSpPr/>
              <p:nvPr/>
            </p:nvSpPr>
            <p:spPr bwMode="auto">
              <a:xfrm>
                <a:off x="480627" y="6639595"/>
                <a:ext cx="2797200" cy="144000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23" name="자유형 239">
                <a:extLst>
                  <a:ext uri="{FF2B5EF4-FFF2-40B4-BE49-F238E27FC236}">
                    <a16:creationId xmlns:a16="http://schemas.microsoft.com/office/drawing/2014/main" id="{BDA21A7E-0A45-47BE-B9DA-A12363F979E9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11" name="그룹 32">
              <a:extLst>
                <a:ext uri="{FF2B5EF4-FFF2-40B4-BE49-F238E27FC236}">
                  <a16:creationId xmlns:a16="http://schemas.microsoft.com/office/drawing/2014/main" id="{912E1433-3D06-4E97-83C9-DC569B9A7C44}"/>
                </a:ext>
              </a:extLst>
            </p:cNvPr>
            <p:cNvGrpSpPr/>
            <p:nvPr/>
          </p:nvGrpSpPr>
          <p:grpSpPr>
            <a:xfrm>
              <a:off x="2852632" y="500116"/>
              <a:ext cx="2798084" cy="256541"/>
              <a:chOff x="480626" y="6603047"/>
              <a:chExt cx="2798084" cy="256541"/>
            </a:xfrm>
          </p:grpSpPr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B692F867-D4FC-476E-B89D-1176A4324B81}"/>
                  </a:ext>
                </a:extLst>
              </p:cNvPr>
              <p:cNvSpPr/>
              <p:nvPr/>
            </p:nvSpPr>
            <p:spPr bwMode="auto">
              <a:xfrm>
                <a:off x="480627" y="6603047"/>
                <a:ext cx="2797200" cy="180548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16" name="자유형 237">
                <a:extLst>
                  <a:ext uri="{FF2B5EF4-FFF2-40B4-BE49-F238E27FC236}">
                    <a16:creationId xmlns:a16="http://schemas.microsoft.com/office/drawing/2014/main" id="{1AF4CD21-91D8-4B1F-B76C-FCEED7DE5873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12" name="그룹 33">
              <a:extLst>
                <a:ext uri="{FF2B5EF4-FFF2-40B4-BE49-F238E27FC236}">
                  <a16:creationId xmlns:a16="http://schemas.microsoft.com/office/drawing/2014/main" id="{88D1B731-D906-480C-9726-FFCEB9309799}"/>
                </a:ext>
              </a:extLst>
            </p:cNvPr>
            <p:cNvGrpSpPr/>
            <p:nvPr/>
          </p:nvGrpSpPr>
          <p:grpSpPr>
            <a:xfrm>
              <a:off x="5645426" y="490868"/>
              <a:ext cx="2005530" cy="297595"/>
              <a:chOff x="480626" y="6561993"/>
              <a:chExt cx="2798084" cy="297595"/>
            </a:xfrm>
          </p:grpSpPr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2C390EFC-D2FD-4D43-B7CC-23535AF96A8D}"/>
                  </a:ext>
                </a:extLst>
              </p:cNvPr>
              <p:cNvSpPr/>
              <p:nvPr/>
            </p:nvSpPr>
            <p:spPr bwMode="auto">
              <a:xfrm>
                <a:off x="480627" y="6561993"/>
                <a:ext cx="2797199" cy="221602"/>
              </a:xfrm>
              <a:prstGeom prst="rect">
                <a:avLst/>
              </a:prstGeom>
              <a:solidFill>
                <a:schemeClr val="bg1"/>
              </a:solidFill>
              <a:ln w="3175" cap="flat" cmpd="sng" algn="ctr">
                <a:solidFill>
                  <a:schemeClr val="bg1"/>
                </a:solidFill>
                <a:prstDash val="solid"/>
              </a:ln>
              <a:effectLst/>
            </p:spPr>
            <p:txBody>
              <a:bodyPr lIns="0" tIns="0" rIns="0" bIns="0"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65113" defTabSz="11688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700" kern="0" dirty="0">
                  <a:solidFill>
                    <a:sysClr val="windowText" lastClr="000000"/>
                  </a:solidFill>
                  <a:latin typeface="+mn-ea"/>
                  <a:cs typeface="나눔고딕"/>
                </a:endParaRPr>
              </a:p>
            </p:txBody>
          </p:sp>
          <p:sp>
            <p:nvSpPr>
              <p:cNvPr id="114" name="자유형 235">
                <a:extLst>
                  <a:ext uri="{FF2B5EF4-FFF2-40B4-BE49-F238E27FC236}">
                    <a16:creationId xmlns:a16="http://schemas.microsoft.com/office/drawing/2014/main" id="{89625FF0-5BB1-484E-B743-3E3284D3DADE}"/>
                  </a:ext>
                </a:extLst>
              </p:cNvPr>
              <p:cNvSpPr/>
              <p:nvPr/>
            </p:nvSpPr>
            <p:spPr bwMode="auto">
              <a:xfrm rot="16200000">
                <a:off x="1796076" y="5376954"/>
                <a:ext cx="167184" cy="2798084"/>
              </a:xfrm>
              <a:custGeom>
                <a:avLst/>
                <a:gdLst>
                  <a:gd name="connsiteX0" fmla="*/ 400511 w 400511"/>
                  <a:gd name="connsiteY0" fmla="*/ 0 h 6677025"/>
                  <a:gd name="connsiteX1" fmla="*/ 461 w 400511"/>
                  <a:gd name="connsiteY1" fmla="*/ 2686050 h 6677025"/>
                  <a:gd name="connsiteX2" fmla="*/ 314786 w 400511"/>
                  <a:gd name="connsiteY2" fmla="*/ 4876800 h 6677025"/>
                  <a:gd name="connsiteX3" fmla="*/ 38561 w 400511"/>
                  <a:gd name="connsiteY3" fmla="*/ 6677025 h 6677025"/>
                  <a:gd name="connsiteX0" fmla="*/ 400511 w 400511"/>
                  <a:gd name="connsiteY0" fmla="*/ 0 h 6702398"/>
                  <a:gd name="connsiteX1" fmla="*/ 461 w 400511"/>
                  <a:gd name="connsiteY1" fmla="*/ 2686050 h 6702398"/>
                  <a:gd name="connsiteX2" fmla="*/ 314786 w 400511"/>
                  <a:gd name="connsiteY2" fmla="*/ 4876800 h 6702398"/>
                  <a:gd name="connsiteX3" fmla="*/ 320823 w 400511"/>
                  <a:gd name="connsiteY3" fmla="*/ 6702398 h 6702398"/>
                  <a:gd name="connsiteX0" fmla="*/ 400123 w 427750"/>
                  <a:gd name="connsiteY0" fmla="*/ 0 h 6702398"/>
                  <a:gd name="connsiteX1" fmla="*/ 73 w 427750"/>
                  <a:gd name="connsiteY1" fmla="*/ 2686050 h 6702398"/>
                  <a:gd name="connsiteX2" fmla="*/ 427303 w 427750"/>
                  <a:gd name="connsiteY2" fmla="*/ 4889486 h 6702398"/>
                  <a:gd name="connsiteX3" fmla="*/ 320435 w 427750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3 w 434969"/>
                  <a:gd name="connsiteY0" fmla="*/ 0 h 6702398"/>
                  <a:gd name="connsiteX1" fmla="*/ 73 w 434969"/>
                  <a:gd name="connsiteY1" fmla="*/ 2686050 h 6702398"/>
                  <a:gd name="connsiteX2" fmla="*/ 427303 w 434969"/>
                  <a:gd name="connsiteY2" fmla="*/ 4889486 h 6702398"/>
                  <a:gd name="connsiteX3" fmla="*/ 320435 w 434969"/>
                  <a:gd name="connsiteY3" fmla="*/ 6702398 h 6702398"/>
                  <a:gd name="connsiteX0" fmla="*/ 400120 w 434966"/>
                  <a:gd name="connsiteY0" fmla="*/ 0 h 6702398"/>
                  <a:gd name="connsiteX1" fmla="*/ 71 w 434966"/>
                  <a:gd name="connsiteY1" fmla="*/ 1975615 h 6702398"/>
                  <a:gd name="connsiteX2" fmla="*/ 427300 w 434966"/>
                  <a:gd name="connsiteY2" fmla="*/ 4889486 h 6702398"/>
                  <a:gd name="connsiteX3" fmla="*/ 320432 w 434966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0049 w 408983"/>
                  <a:gd name="connsiteY0" fmla="*/ 0 h 6702398"/>
                  <a:gd name="connsiteX1" fmla="*/ 0 w 408983"/>
                  <a:gd name="connsiteY1" fmla="*/ 1975615 h 6702398"/>
                  <a:gd name="connsiteX2" fmla="*/ 399010 w 408983"/>
                  <a:gd name="connsiteY2" fmla="*/ 4724567 h 6702398"/>
                  <a:gd name="connsiteX3" fmla="*/ 320361 w 408983"/>
                  <a:gd name="connsiteY3" fmla="*/ 6702398 h 6702398"/>
                  <a:gd name="connsiteX0" fmla="*/ 407772 w 416706"/>
                  <a:gd name="connsiteY0" fmla="*/ 0 h 6702398"/>
                  <a:gd name="connsiteX1" fmla="*/ 7723 w 416706"/>
                  <a:gd name="connsiteY1" fmla="*/ 1975615 h 6702398"/>
                  <a:gd name="connsiteX2" fmla="*/ 406733 w 416706"/>
                  <a:gd name="connsiteY2" fmla="*/ 4724567 h 6702398"/>
                  <a:gd name="connsiteX3" fmla="*/ 328084 w 416706"/>
                  <a:gd name="connsiteY3" fmla="*/ 6702398 h 6702398"/>
                  <a:gd name="connsiteX0" fmla="*/ 299088 w 308022"/>
                  <a:gd name="connsiteY0" fmla="*/ 0 h 6702398"/>
                  <a:gd name="connsiteX1" fmla="*/ 11942 w 308022"/>
                  <a:gd name="connsiteY1" fmla="*/ 1975616 h 6702398"/>
                  <a:gd name="connsiteX2" fmla="*/ 298049 w 308022"/>
                  <a:gd name="connsiteY2" fmla="*/ 4724567 h 6702398"/>
                  <a:gd name="connsiteX3" fmla="*/ 219400 w 308022"/>
                  <a:gd name="connsiteY3" fmla="*/ 6702398 h 6702398"/>
                  <a:gd name="connsiteX0" fmla="*/ 287146 w 296080"/>
                  <a:gd name="connsiteY0" fmla="*/ 0 h 6702398"/>
                  <a:gd name="connsiteX1" fmla="*/ 0 w 296080"/>
                  <a:gd name="connsiteY1" fmla="*/ 1975616 h 6702398"/>
                  <a:gd name="connsiteX2" fmla="*/ 286107 w 296080"/>
                  <a:gd name="connsiteY2" fmla="*/ 4724567 h 6702398"/>
                  <a:gd name="connsiteX3" fmla="*/ 207458 w 296080"/>
                  <a:gd name="connsiteY3" fmla="*/ 6702398 h 6702398"/>
                  <a:gd name="connsiteX0" fmla="*/ 289805 w 340342"/>
                  <a:gd name="connsiteY0" fmla="*/ 0 h 6702398"/>
                  <a:gd name="connsiteX1" fmla="*/ 2659 w 340342"/>
                  <a:gd name="connsiteY1" fmla="*/ 1975616 h 6702398"/>
                  <a:gd name="connsiteX2" fmla="*/ 305765 w 340342"/>
                  <a:gd name="connsiteY2" fmla="*/ 5343395 h 6702398"/>
                  <a:gd name="connsiteX3" fmla="*/ 210117 w 340342"/>
                  <a:gd name="connsiteY3" fmla="*/ 6702398 h 6702398"/>
                  <a:gd name="connsiteX0" fmla="*/ 295338 w 379064"/>
                  <a:gd name="connsiteY0" fmla="*/ 0 h 6702398"/>
                  <a:gd name="connsiteX1" fmla="*/ 8192 w 379064"/>
                  <a:gd name="connsiteY1" fmla="*/ 1975616 h 6702398"/>
                  <a:gd name="connsiteX2" fmla="*/ 344488 w 379064"/>
                  <a:gd name="connsiteY2" fmla="*/ 5267326 h 6702398"/>
                  <a:gd name="connsiteX3" fmla="*/ 215650 w 379064"/>
                  <a:gd name="connsiteY3" fmla="*/ 6702398 h 670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9064" h="6702398">
                    <a:moveTo>
                      <a:pt x="295338" y="0"/>
                    </a:moveTo>
                    <a:cubicBezTo>
                      <a:pt x="102456" y="936625"/>
                      <a:pt x="0" y="1097728"/>
                      <a:pt x="8192" y="1975616"/>
                    </a:cubicBezTo>
                    <a:cubicBezTo>
                      <a:pt x="16384" y="2853504"/>
                      <a:pt x="366369" y="4373813"/>
                      <a:pt x="344488" y="5267326"/>
                    </a:cubicBezTo>
                    <a:cubicBezTo>
                      <a:pt x="379064" y="5995920"/>
                      <a:pt x="266450" y="6380135"/>
                      <a:pt x="215650" y="6702398"/>
                    </a:cubicBezTo>
                  </a:path>
                </a:pathLst>
              </a:custGeom>
              <a:ln w="3175">
                <a:solidFill>
                  <a:schemeClr val="bg1">
                    <a:lumMod val="50000"/>
                  </a:schemeClr>
                </a:solidFill>
                <a:prstDash val="solid"/>
              </a:ln>
              <a:effectLst>
                <a:outerShdw blurRad="50800" dist="38100" dir="5400000" algn="t" rotWithShape="0">
                  <a:prstClr val="black">
                    <a:alpha val="6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78544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57086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3563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91417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92715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871258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349800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28343" algn="l" defTabSz="957086" rtl="0" eaLnBrk="1" latinLnBrk="1" hangingPunct="1">
                  <a:defRPr sz="1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9317030-C033-4F8F-896E-04BD7B3E81BE}"/>
              </a:ext>
            </a:extLst>
          </p:cNvPr>
          <p:cNvGrpSpPr/>
          <p:nvPr/>
        </p:nvGrpSpPr>
        <p:grpSpPr>
          <a:xfrm>
            <a:off x="497739" y="3306960"/>
            <a:ext cx="5833480" cy="886564"/>
            <a:chOff x="1656583" y="6366448"/>
            <a:chExt cx="7632846" cy="989218"/>
          </a:xfrm>
        </p:grpSpPr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FD0739C3-36CE-4F4F-8F8F-67D3D2AFB77A}"/>
                </a:ext>
              </a:extLst>
            </p:cNvPr>
            <p:cNvSpPr/>
            <p:nvPr/>
          </p:nvSpPr>
          <p:spPr>
            <a:xfrm>
              <a:off x="1656583" y="6366448"/>
              <a:ext cx="3537891" cy="2619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800" u="sng" dirty="0">
                  <a:latin typeface="+mn-ea"/>
                </a:rPr>
                <a:t>이용약관</a:t>
              </a:r>
              <a:r>
                <a:rPr lang="en-US" altLang="ko-KR" sz="800" dirty="0">
                  <a:latin typeface="+mn-ea"/>
                </a:rPr>
                <a:t>   |   </a:t>
              </a:r>
              <a:r>
                <a:rPr lang="ko-KR" altLang="en-US" sz="800" u="sng" dirty="0">
                  <a:solidFill>
                    <a:srgbClr val="FF0000"/>
                  </a:solidFill>
                  <a:latin typeface="+mn-ea"/>
                </a:rPr>
                <a:t>개인정보처리방침</a:t>
              </a:r>
              <a:r>
                <a:rPr lang="ko-KR" altLang="en-US" sz="800" u="sng" dirty="0">
                  <a:solidFill>
                    <a:srgbClr val="073F94"/>
                  </a:solidFill>
                  <a:latin typeface="+mn-ea"/>
                </a:rPr>
                <a:t>  </a:t>
              </a:r>
              <a:endParaRPr lang="ko-KR" altLang="en-US" sz="800" u="sng" dirty="0">
                <a:latin typeface="+mn-ea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C6236695-5DE5-4DE8-A885-E830465F25A5}"/>
                </a:ext>
              </a:extLst>
            </p:cNvPr>
            <p:cNvSpPr/>
            <p:nvPr/>
          </p:nvSpPr>
          <p:spPr>
            <a:xfrm>
              <a:off x="1656583" y="7132447"/>
              <a:ext cx="3228406" cy="2232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700" dirty="0">
                  <a:solidFill>
                    <a:srgbClr val="757575"/>
                  </a:solidFill>
                  <a:latin typeface="+mn-ea"/>
                </a:rPr>
                <a:t>COPYRIGHT © 2021 ADT CAPS. ALL RIGHTS RESERVED.</a:t>
              </a:r>
              <a:endParaRPr lang="ko-KR" altLang="en-US" sz="700" dirty="0">
                <a:latin typeface="+mn-ea"/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B78C86E9-49CF-4C21-A9CE-13C6D27D94FC}"/>
                </a:ext>
              </a:extLst>
            </p:cNvPr>
            <p:cNvSpPr/>
            <p:nvPr/>
          </p:nvSpPr>
          <p:spPr>
            <a:xfrm>
              <a:off x="1656583" y="6667626"/>
              <a:ext cx="7632846" cy="377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대표이사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</a:t>
              </a:r>
              <a:r>
                <a:rPr lang="ko-KR" altLang="en-US" sz="800" dirty="0" err="1">
                  <a:solidFill>
                    <a:srgbClr val="757575"/>
                  </a:solidFill>
                  <a:latin typeface="+mn-ea"/>
                </a:rPr>
                <a:t>박진효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,  06083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서울시 강남구 봉은사로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613, 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사업자등록번호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205-81-21711  </a:t>
              </a:r>
              <a:br>
                <a:rPr lang="en-US" altLang="ko-KR" sz="800" dirty="0">
                  <a:solidFill>
                    <a:srgbClr val="757575"/>
                  </a:solidFill>
                  <a:latin typeface="+mn-ea"/>
                </a:rPr>
              </a:b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통신판매업신고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2017-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서울강남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-03485, </a:t>
              </a:r>
              <a:r>
                <a:rPr lang="ko-KR" altLang="en-US" sz="800" dirty="0">
                  <a:solidFill>
                    <a:srgbClr val="757575"/>
                  </a:solidFill>
                  <a:latin typeface="+mn-ea"/>
                </a:rPr>
                <a:t>고객센터 </a:t>
              </a:r>
              <a:r>
                <a:rPr lang="en-US" altLang="ko-KR" sz="800" dirty="0">
                  <a:solidFill>
                    <a:srgbClr val="757575"/>
                  </a:solidFill>
                  <a:latin typeface="+mn-ea"/>
                </a:rPr>
                <a:t>: 1588-6400 </a:t>
              </a:r>
              <a:endParaRPr lang="ko-KR" altLang="en-US" sz="800" dirty="0">
                <a:latin typeface="+mn-ea"/>
              </a:endParaRPr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707BDAB-4E22-42FD-8554-186F9AADCC80}"/>
              </a:ext>
            </a:extLst>
          </p:cNvPr>
          <p:cNvCxnSpPr/>
          <p:nvPr/>
        </p:nvCxnSpPr>
        <p:spPr>
          <a:xfrm>
            <a:off x="316871" y="3252734"/>
            <a:ext cx="747816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608AF36-7904-4ED7-BA7B-75FE3499D5D0}"/>
              </a:ext>
            </a:extLst>
          </p:cNvPr>
          <p:cNvSpPr/>
          <p:nvPr/>
        </p:nvSpPr>
        <p:spPr>
          <a:xfrm>
            <a:off x="7952980" y="3679744"/>
            <a:ext cx="2506288" cy="274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b="1" dirty="0">
                <a:solidFill>
                  <a:schemeClr val="tx1"/>
                </a:solidFill>
              </a:rPr>
              <a:t>Footer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487DAA5-E5CF-4759-87B1-9584B493901D}"/>
              </a:ext>
            </a:extLst>
          </p:cNvPr>
          <p:cNvSpPr txBox="1"/>
          <p:nvPr/>
        </p:nvSpPr>
        <p:spPr>
          <a:xfrm>
            <a:off x="1240719" y="1587245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1.</a:t>
            </a:r>
            <a:endParaRPr lang="ko-KR" altLang="en-US" sz="80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4B16425-9C9D-4083-A1B1-6AEF0D06A38D}"/>
              </a:ext>
            </a:extLst>
          </p:cNvPr>
          <p:cNvSpPr txBox="1"/>
          <p:nvPr/>
        </p:nvSpPr>
        <p:spPr>
          <a:xfrm>
            <a:off x="747800" y="1885794"/>
            <a:ext cx="1257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40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|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200" dirty="0"/>
              <a:t> </a:t>
            </a:r>
            <a:r>
              <a:rPr lang="en-US" altLang="ko-KR" sz="1100" dirty="0"/>
              <a:t>20%</a:t>
            </a:r>
            <a:endParaRPr lang="ko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C60076F-E57B-4E69-BC1B-9B85C8F6E8EC}"/>
              </a:ext>
            </a:extLst>
          </p:cNvPr>
          <p:cNvSpPr txBox="1"/>
          <p:nvPr/>
        </p:nvSpPr>
        <p:spPr>
          <a:xfrm>
            <a:off x="2818830" y="1587245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2.</a:t>
            </a:r>
            <a:endParaRPr lang="ko-KR" altLang="en-US" sz="8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AABADB-FB5C-41E6-AD6E-D311C3D23B63}"/>
              </a:ext>
            </a:extLst>
          </p:cNvPr>
          <p:cNvSpPr txBox="1"/>
          <p:nvPr/>
        </p:nvSpPr>
        <p:spPr>
          <a:xfrm>
            <a:off x="2338732" y="1885794"/>
            <a:ext cx="1231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30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|</a:t>
            </a:r>
            <a:r>
              <a:rPr lang="ko-KR" altLang="en-US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 </a:t>
            </a:r>
            <a:r>
              <a:rPr lang="en-US" altLang="ko-KR" sz="1100" dirty="0">
                <a:solidFill>
                  <a:prstClr val="black"/>
                </a:solidFill>
              </a:rPr>
              <a:t>18%</a:t>
            </a:r>
            <a:endParaRPr lang="ko-KR" altLang="en-US" sz="1200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CAB822F-1CA7-492E-9644-7B53DABD2091}"/>
              </a:ext>
            </a:extLst>
          </p:cNvPr>
          <p:cNvSpPr/>
          <p:nvPr/>
        </p:nvSpPr>
        <p:spPr>
          <a:xfrm>
            <a:off x="418865" y="1208033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최대 방문 남자 연령</a:t>
            </a:r>
            <a:endParaRPr lang="en-US" altLang="ko-KR" sz="1100" b="1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E1ABDDB-C260-456D-9F8E-3D5CC736D5FE}"/>
              </a:ext>
            </a:extLst>
          </p:cNvPr>
          <p:cNvSpPr/>
          <p:nvPr/>
        </p:nvSpPr>
        <p:spPr>
          <a:xfrm>
            <a:off x="7952980" y="1270804"/>
            <a:ext cx="2506288" cy="67663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월 단위 최대 방문 남자 나이 순위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월 단위 최대 방문 여자 나이 순위 노출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rgbClr val="FF0000"/>
                </a:solidFill>
              </a:rPr>
              <a:t>-</a:t>
            </a:r>
            <a:r>
              <a:rPr lang="ko-KR" altLang="en-US" sz="800" dirty="0">
                <a:solidFill>
                  <a:srgbClr val="FF0000"/>
                </a:solidFill>
              </a:rPr>
              <a:t>업데이트 주기 </a:t>
            </a:r>
            <a:r>
              <a:rPr lang="en-US" altLang="ko-KR" sz="800" dirty="0">
                <a:solidFill>
                  <a:srgbClr val="FF0000"/>
                </a:solidFill>
              </a:rPr>
              <a:t>: </a:t>
            </a:r>
            <a:r>
              <a:rPr lang="ko-KR" altLang="en-US" sz="800" dirty="0">
                <a:solidFill>
                  <a:srgbClr val="FF0000"/>
                </a:solidFill>
              </a:rPr>
              <a:t>일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02E87A5-F271-4685-B163-8C23229AE744}"/>
              </a:ext>
            </a:extLst>
          </p:cNvPr>
          <p:cNvSpPr txBox="1"/>
          <p:nvPr/>
        </p:nvSpPr>
        <p:spPr>
          <a:xfrm>
            <a:off x="5216818" y="1587245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1.</a:t>
            </a:r>
            <a:endParaRPr lang="ko-KR" altLang="en-US" sz="8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0B4B9BF-8DE6-4022-BC58-2C522ECB7984}"/>
              </a:ext>
            </a:extLst>
          </p:cNvPr>
          <p:cNvSpPr txBox="1"/>
          <p:nvPr/>
        </p:nvSpPr>
        <p:spPr>
          <a:xfrm>
            <a:off x="4736723" y="1885794"/>
            <a:ext cx="1231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30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|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200" dirty="0"/>
              <a:t> </a:t>
            </a:r>
            <a:r>
              <a:rPr lang="en-US" altLang="ko-KR" sz="1100" dirty="0"/>
              <a:t>35%</a:t>
            </a:r>
            <a:endParaRPr lang="ko-KR" altLang="en-US" sz="12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AF7EFC7-A7C5-4632-B10E-4434EBD40321}"/>
              </a:ext>
            </a:extLst>
          </p:cNvPr>
          <p:cNvSpPr txBox="1"/>
          <p:nvPr/>
        </p:nvSpPr>
        <p:spPr>
          <a:xfrm>
            <a:off x="6794929" y="1587245"/>
            <a:ext cx="2712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/>
              <a:t>2.</a:t>
            </a:r>
            <a:endParaRPr lang="ko-KR" altLang="en-US" sz="800" b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E746AA-F05E-4267-B612-01B68FA95401}"/>
              </a:ext>
            </a:extLst>
          </p:cNvPr>
          <p:cNvSpPr txBox="1"/>
          <p:nvPr/>
        </p:nvSpPr>
        <p:spPr>
          <a:xfrm>
            <a:off x="6314831" y="1885794"/>
            <a:ext cx="1231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40</a:t>
            </a:r>
            <a:r>
              <a:rPr lang="ko-KR" altLang="en-US" sz="2000" dirty="0"/>
              <a:t>대 </a:t>
            </a:r>
            <a:r>
              <a:rPr lang="en-US" altLang="ko-KR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|</a:t>
            </a:r>
            <a:r>
              <a:rPr lang="ko-KR" altLang="en-US" sz="12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 </a:t>
            </a:r>
            <a:r>
              <a:rPr lang="en-US" altLang="ko-KR" sz="1100" dirty="0">
                <a:solidFill>
                  <a:prstClr val="black"/>
                </a:solidFill>
              </a:rPr>
              <a:t>21%</a:t>
            </a:r>
            <a:endParaRPr lang="ko-KR" altLang="en-US" sz="12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D1317E13-6E92-4423-ACE9-4CFBEAE4BC5A}"/>
              </a:ext>
            </a:extLst>
          </p:cNvPr>
          <p:cNvSpPr/>
          <p:nvPr/>
        </p:nvSpPr>
        <p:spPr>
          <a:xfrm>
            <a:off x="4394964" y="1208033"/>
            <a:ext cx="20756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1" dirty="0"/>
              <a:t>최대 방문 여자 연령</a:t>
            </a:r>
            <a:endParaRPr lang="en-US" altLang="ko-KR" sz="1100" b="1" dirty="0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26CCC52-B297-473B-8431-865922A35439}"/>
              </a:ext>
            </a:extLst>
          </p:cNvPr>
          <p:cNvGrpSpPr/>
          <p:nvPr/>
        </p:nvGrpSpPr>
        <p:grpSpPr>
          <a:xfrm>
            <a:off x="418865" y="2639761"/>
            <a:ext cx="4207755" cy="246221"/>
            <a:chOff x="859606" y="3338402"/>
            <a:chExt cx="4207755" cy="246221"/>
          </a:xfrm>
        </p:grpSpPr>
        <p:sp>
          <p:nvSpPr>
            <p:cNvPr id="77" name="TextBox 268">
              <a:extLst>
                <a:ext uri="{FF2B5EF4-FFF2-40B4-BE49-F238E27FC236}">
                  <a16:creationId xmlns:a16="http://schemas.microsoft.com/office/drawing/2014/main" id="{BF45B2A4-85B3-4B9A-8C0E-C21F8B8C5E6C}"/>
                </a:ext>
              </a:extLst>
            </p:cNvPr>
            <p:cNvSpPr txBox="1"/>
            <p:nvPr/>
          </p:nvSpPr>
          <p:spPr>
            <a:xfrm>
              <a:off x="859606" y="3338402"/>
              <a:ext cx="29386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544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086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563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417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2715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1258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49800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28343" algn="l" defTabSz="957086" rtl="0" eaLnBrk="1" latinLnBrk="1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000" dirty="0"/>
                <a:t>※ </a:t>
              </a:r>
              <a:r>
                <a:rPr lang="ko-KR" altLang="en-US" sz="1000" dirty="0"/>
                <a:t>더 자세한 방문자 분석 내용을 확인해 보세요</a:t>
              </a:r>
              <a:r>
                <a:rPr lang="en-US" altLang="ko-KR" sz="1000" dirty="0"/>
                <a:t>.</a:t>
              </a:r>
              <a:endParaRPr lang="ko-KR" altLang="en-US" sz="1000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90A0E73-CA71-48B6-971D-88244178BF54}"/>
                </a:ext>
              </a:extLst>
            </p:cNvPr>
            <p:cNvSpPr/>
            <p:nvPr/>
          </p:nvSpPr>
          <p:spPr>
            <a:xfrm>
              <a:off x="3679878" y="3346096"/>
              <a:ext cx="1387483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900" b="1" u="sng" dirty="0"/>
                <a:t>바로가기 </a:t>
              </a:r>
              <a:r>
                <a:rPr lang="en-US" altLang="ko-KR" sz="900" b="1" u="sng" dirty="0"/>
                <a:t>&gt;</a:t>
              </a:r>
              <a:endParaRPr lang="ko-KR" altLang="en-US" sz="900" b="1" u="sng" dirty="0"/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CBA3044-1017-481F-B4E2-5257EB4EA19A}"/>
              </a:ext>
            </a:extLst>
          </p:cNvPr>
          <p:cNvSpPr/>
          <p:nvPr/>
        </p:nvSpPr>
        <p:spPr>
          <a:xfrm>
            <a:off x="7952980" y="2652328"/>
            <a:ext cx="2506288" cy="41742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</a:rPr>
              <a:t>-</a:t>
            </a:r>
            <a:r>
              <a:rPr lang="ko-KR" altLang="en-US" sz="800" dirty="0">
                <a:solidFill>
                  <a:schemeClr val="tx1"/>
                </a:solidFill>
              </a:rPr>
              <a:t>바로가기 클릭 시 피플카운팅</a:t>
            </a:r>
            <a:r>
              <a:rPr lang="en-US" altLang="ko-KR" sz="800" dirty="0">
                <a:solidFill>
                  <a:schemeClr val="tx1"/>
                </a:solidFill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</a:rPr>
              <a:t>방문자수 페이지 이동</a:t>
            </a: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39" name="제목 1">
            <a:extLst>
              <a:ext uri="{FF2B5EF4-FFF2-40B4-BE49-F238E27FC236}">
                <a16:creationId xmlns:a16="http://schemas.microsoft.com/office/drawing/2014/main" id="{C62BECD6-1E8F-4CC9-83F8-76CA1354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63" y="188362"/>
            <a:ext cx="9548698" cy="360447"/>
          </a:xfrm>
        </p:spPr>
        <p:txBody>
          <a:bodyPr/>
          <a:lstStyle/>
          <a:p>
            <a:r>
              <a:rPr lang="en-US" altLang="ko-KR" dirty="0"/>
              <a:t>Ⅳ. </a:t>
            </a:r>
            <a:r>
              <a:rPr lang="ko-KR" altLang="en-US" dirty="0"/>
              <a:t>대표화면 설계 </a:t>
            </a:r>
            <a:r>
              <a:rPr lang="en-US" altLang="ko-KR" dirty="0"/>
              <a:t>– (A</a:t>
            </a:r>
            <a:r>
              <a:rPr lang="ko-KR" altLang="en-US" dirty="0"/>
              <a:t>안</a:t>
            </a:r>
            <a:r>
              <a:rPr lang="en-US" altLang="ko-KR" dirty="0"/>
              <a:t>)</a:t>
            </a:r>
            <a:r>
              <a:rPr lang="ko-KR" altLang="en-US" dirty="0"/>
              <a:t> 메인 </a:t>
            </a:r>
            <a:endParaRPr lang="ko-KR" altLang="en-US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BD693C3-E14A-490B-867F-A81AE387B87A}"/>
              </a:ext>
            </a:extLst>
          </p:cNvPr>
          <p:cNvSpPr/>
          <p:nvPr/>
        </p:nvSpPr>
        <p:spPr>
          <a:xfrm>
            <a:off x="7065484" y="347479"/>
            <a:ext cx="3401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AI </a:t>
            </a:r>
            <a:r>
              <a:rPr lang="ko-KR" altLang="en-US" sz="900" dirty="0"/>
              <a:t>서비스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+</a:t>
            </a:r>
            <a:r>
              <a:rPr lang="ko-KR" altLang="en-US" sz="900" dirty="0" err="1"/>
              <a:t>피플카운팅</a:t>
            </a:r>
            <a:r>
              <a:rPr lang="en-US" altLang="ko-KR" sz="900" dirty="0"/>
              <a:t>) + </a:t>
            </a:r>
            <a:r>
              <a:rPr lang="ko-KR" altLang="en-US" sz="900" dirty="0"/>
              <a:t>매출조회 서비스 이용자</a:t>
            </a:r>
            <a:r>
              <a:rPr lang="en-US" altLang="ko-KR" sz="900" dirty="0"/>
              <a:t> </a:t>
            </a:r>
            <a:r>
              <a:rPr lang="ko-KR" altLang="en-US" sz="900" dirty="0"/>
              <a:t>경우</a:t>
            </a:r>
          </a:p>
        </p:txBody>
      </p:sp>
    </p:spTree>
    <p:extLst>
      <p:ext uri="{BB962C8B-B14F-4D97-AF65-F5344CB8AC3E}">
        <p14:creationId xmlns:p14="http://schemas.microsoft.com/office/powerpoint/2010/main" val="19341814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DNQo2ApUs5c/oVq542sBSiTjTCu9yW5AgOKZM9oHjoA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jBplwJt8jkSoEGS/QO0ZKxJbunZzDkLrsw9GgNOFja4=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LvJHZoc706JrXpSQSlT2oZrYI8qiMxzJA+vJFrb2hVE=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jBplwJt8jkSoEGS/QO0ZKxJbunZzDkLrsw9GgNOFja4=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LvJHZoc706JrXpSQSlT2oZrYI8qiMxzJA+vJFrb2hVE=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DNQo2ApUs5c/oVq542sBSiTjTCu9yW5AgOKZM9oHjoA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1La62eH0klTn4mRbYpIS0mKjIcnNm0nnu8iBNsuark=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tI3F8MHYEq/MZRUgBXuzSze1zu7dAS9wcXRD2t1UMU=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QuzPSC+JOF1W/FyYc13l7A/YWm0CToMdNxJKtYnkf8=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toFvHBE0DSHbpkvebRIgEbzMi2hInHW/XCMQAmcRuFU=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tI3F8MHYEq/MZRUgBXuzSze1zu7dAS9wcXRD2t1UMU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QuzPSC+JOF1W/FyYc13l7A/YWm0CToMdNxJKtYnkf8=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tI3F8MHYEq/MZRUgBXuzSze1zu7dAS9wcXRD2t1UMU=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tI3F8MHYEq/MZRUgBXuzSze1zu7dAS9wcXRD2t1UMU=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toFvHBE0DSHbpkvebRIgEbzMi2hInHW/XCMQAmcRuFU=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tI3F8MHYEq/MZRUgBXuzSze1zu7dAS9wcXRD2t1UMU=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RFOzNf3RWLXqvqeMsUWm8fKIYWXqF5uasS9FUvvgu7Q=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39904</TotalTime>
  <Words>3007</Words>
  <Application>Microsoft Office PowerPoint</Application>
  <PresentationFormat>사용자 지정</PresentationFormat>
  <Paragraphs>887</Paragraphs>
  <Slides>24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맑은 고딕</vt:lpstr>
      <vt:lpstr>맑은 고딕</vt:lpstr>
      <vt:lpstr>Calibri</vt:lpstr>
      <vt:lpstr>Arial</vt:lpstr>
      <vt:lpstr>Segoe UI</vt:lpstr>
      <vt:lpstr>Wingdings</vt:lpstr>
      <vt:lpstr>나눔고딕</vt:lpstr>
      <vt:lpstr>Office 테마</vt:lpstr>
      <vt:lpstr>ADT 뷰가드 AI 서비스</vt:lpstr>
      <vt:lpstr>Ⅰ. 배경 및 범위 / 요구사항</vt:lpstr>
      <vt:lpstr>Ⅱ. 서비스 컨셉</vt:lpstr>
      <vt:lpstr>Ⅲ. 서비스 구조</vt:lpstr>
      <vt:lpstr>Ⅲ. 서비스 구조 – AI서비스 이동 시나리오</vt:lpstr>
      <vt:lpstr>Ⅳ. 대표화면 설계 – A안 레이아웃</vt:lpstr>
      <vt:lpstr>Ⅳ. 대표화면 설계 – (A안) 메인 </vt:lpstr>
      <vt:lpstr>Ⅳ. 대표화면 설계 – (A안) 메인 </vt:lpstr>
      <vt:lpstr>Ⅳ. 대표화면 설계 – (A안) 메인 </vt:lpstr>
      <vt:lpstr>Ⅳ. 대표화면 설계 – (A안) 메인</vt:lpstr>
      <vt:lpstr>Ⅳ. 대표화면 설계 – (A안) 메인 </vt:lpstr>
      <vt:lpstr>Ⅳ. 대표화면 설계 – (A안) 스마트 검색 (메인 외 sub page)</vt:lpstr>
      <vt:lpstr>Ⅳ. 대표화면 설계 – (A안) 스마트 검색 _ 사람/차량</vt:lpstr>
      <vt:lpstr>Ⅳ. 대표화면 설계 – (A안) 스마트 검색 _ 사람/차량</vt:lpstr>
      <vt:lpstr>Ⅳ. 대표화면 설계 – (A안) 스마트 검색 _ 영역지정</vt:lpstr>
      <vt:lpstr>Ⅳ. 대표화면 설계 – (A안) 스마트 검색 _ 침입/방문</vt:lpstr>
      <vt:lpstr>Ⅳ. 대표화면 설계 – (A안) 스마트 검색 결과</vt:lpstr>
      <vt:lpstr>Ⅳ. 대표화면 설계 – (A안) 스마트 검색 결과</vt:lpstr>
      <vt:lpstr>Ⅳ. 대표화면 설계 – (B안) 메인</vt:lpstr>
      <vt:lpstr>Ⅳ. 대표화면 설계 – (B안) 메인</vt:lpstr>
      <vt:lpstr>Ⅳ. 대표화면 설계 – (B안) 메인</vt:lpstr>
      <vt:lpstr>Ⅳ. 대표화면 설계 – (B안) 스마트 검색</vt:lpstr>
      <vt:lpstr>Ⅳ. 대표화면 설계 – (B안) 스마트 검색 결과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최보람(Choi Bo Ram)/ICT개발4팀/SKMNS</dc:creator>
  <cp:lastModifiedBy>최보람</cp:lastModifiedBy>
  <cp:revision>6665</cp:revision>
  <cp:lastPrinted>2018-04-06T04:22:11Z</cp:lastPrinted>
  <dcterms:created xsi:type="dcterms:W3CDTF">2017-06-28T08:34:21Z</dcterms:created>
  <dcterms:modified xsi:type="dcterms:W3CDTF">2021-07-15T11:45:06Z</dcterms:modified>
</cp:coreProperties>
</file>

<file path=docProps/thumbnail.jpeg>
</file>